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8" r:id="rId2"/>
    <p:sldId id="265" r:id="rId3"/>
    <p:sldId id="266" r:id="rId4"/>
    <p:sldId id="273" r:id="rId5"/>
    <p:sldId id="267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76" autoAdjust="0"/>
  </p:normalViewPr>
  <p:slideViewPr>
    <p:cSldViewPr snapToGrid="0">
      <p:cViewPr varScale="1">
        <p:scale>
          <a:sx n="63" d="100"/>
          <a:sy n="63" d="100"/>
        </p:scale>
        <p:origin x="9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12DDD-6B38-4031-8B12-8DB1C0C2C2BE}" type="datetimeFigureOut">
              <a:rPr lang="pt-PT" smtClean="0"/>
              <a:t>02/02/2017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29C72-2A16-4FAF-8C5A-480F2B1525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919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270938D6-DB94-471D-ABB9-30E8EC757FE8}" type="datetime1">
              <a:rPr lang="en-GB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pt-PT" smtClean="0"/>
              <a:t>SAI Description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4B2A8896-C3CE-4918-996A-562AAB5EDFF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80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210E-489F-45F3-96CF-CB0F9AE8E8CF}" type="datetime1">
              <a:rPr lang="en-GB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57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FD737-17A8-4644-9094-6F213B9EE0CD}" type="datetime1">
              <a:rPr lang="en-GB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6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0321-4FFF-43E4-92A4-E06929C57C65}" type="datetime1">
              <a:rPr lang="en-GB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8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FDC98-1A51-4571-8490-125ECC9F8215}" type="datetime1">
              <a:rPr lang="en-GB" smtClean="0"/>
              <a:t>02/02/2017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482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8EF4-3969-4CB0-87A2-32554FAE2832}" type="datetime1">
              <a:rPr lang="en-GB" smtClean="0"/>
              <a:t>02/02/2017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974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9FAD-BD1D-4E25-977A-A6E9FF90E162}" type="datetime1">
              <a:rPr lang="en-GB" smtClean="0"/>
              <a:t>02/02/2017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IT Audit Handbook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18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5A46E-1111-442A-ABD1-46F875AAEA7F}" type="datetime1">
              <a:rPr lang="en-GB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3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63377-14D4-4299-9410-4EED76BA7E56}" type="datetime1">
              <a:rPr lang="en-GB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Description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35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5FD46-5166-4E76-8EFF-E125A1152A73}" type="datetime1">
              <a:rPr lang="en-GB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SAI Description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pic>
        <p:nvPicPr>
          <p:cNvPr id="1026" name="Imagem 1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3888"/>
            <a:ext cx="1581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5177"/>
            <a:ext cx="14859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kumimoji="0" lang="en-GB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xão reta 10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5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628650" y="2209715"/>
            <a:ext cx="7952015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A plugin (or plug-in, or extension) is a component that adds a specific feature to the “standard” </a:t>
            </a:r>
            <a:r>
              <a:rPr lang="en-US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Handbook on IT Audit for Supreme Audit </a:t>
            </a:r>
            <a:r>
              <a:rPr lang="en-US" sz="3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Institutions</a:t>
            </a:r>
          </a:p>
          <a:p>
            <a:endParaRPr lang="en-US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C0A9-EFF8-4544-B929-0D63B169AC2D}" type="datetime1">
              <a:rPr lang="en-GB" smtClean="0"/>
              <a:t>02/02/2017</a:t>
            </a:fld>
            <a:endParaRPr lang="en-GB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1</a:t>
            </a:fld>
            <a:endParaRPr lang="en-GB"/>
          </a:p>
        </p:txBody>
      </p:sp>
      <p:sp>
        <p:nvSpPr>
          <p:cNvPr id="10" name="CaixaDeTexto 9"/>
          <p:cNvSpPr txBox="1"/>
          <p:nvPr/>
        </p:nvSpPr>
        <p:spPr>
          <a:xfrm>
            <a:off x="287383" y="850559"/>
            <a:ext cx="5522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smtClean="0"/>
              <a:t>The </a:t>
            </a:r>
            <a:r>
              <a:rPr lang="pl-PL" sz="5400" b="1" dirty="0" err="1"/>
              <a:t>use</a:t>
            </a:r>
            <a:r>
              <a:rPr lang="pl-PL" sz="5400" b="1" dirty="0"/>
              <a:t> of </a:t>
            </a:r>
            <a:r>
              <a:rPr lang="pl-PL" sz="5400" b="1" dirty="0" err="1"/>
              <a:t>plugins</a:t>
            </a:r>
            <a:r>
              <a:rPr lang="pl-PL" sz="5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4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95992" y="1981115"/>
            <a:ext cx="795201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template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activity plans produced for specific IT audits, which includes the subject, criteria and scope produced, as well audit matrices to help recording the findings during the IT audit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conduct</a:t>
            </a: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E5B1C-B856-4A87-B9CA-393A74DD49ED}" type="datetime1">
              <a:rPr lang="en-GB" smtClean="0"/>
              <a:t>02/02/2017</a:t>
            </a:fld>
            <a:endParaRPr lang="en-GB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2</a:t>
            </a:fld>
            <a:endParaRPr lang="en-GB"/>
          </a:p>
        </p:txBody>
      </p:sp>
      <p:sp>
        <p:nvSpPr>
          <p:cNvPr id="10" name="CaixaDeTexto 9"/>
          <p:cNvSpPr txBox="1"/>
          <p:nvPr/>
        </p:nvSpPr>
        <p:spPr>
          <a:xfrm>
            <a:off x="287383" y="850559"/>
            <a:ext cx="58644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5400" b="1" dirty="0" err="1" smtClean="0"/>
              <a:t>Examples</a:t>
            </a:r>
            <a:r>
              <a:rPr lang="pt-PT" sz="5400" b="1" dirty="0" smtClean="0"/>
              <a:t> </a:t>
            </a:r>
            <a:r>
              <a:rPr lang="pt-PT" sz="5400" b="1" dirty="0" err="1" smtClean="0"/>
              <a:t>of</a:t>
            </a:r>
            <a:r>
              <a:rPr lang="pt-PT" sz="5400" b="1" dirty="0" smtClean="0"/>
              <a:t> </a:t>
            </a:r>
            <a:r>
              <a:rPr lang="pt-PT" sz="5400" b="1" dirty="0" err="1" smtClean="0"/>
              <a:t>plugins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38392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8650" y="1773889"/>
            <a:ext cx="8340104" cy="3986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enable 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SAI’s creating abilities </a:t>
            </a: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which extend or customize 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tool</a:t>
            </a:r>
            <a:endParaRPr lang="pt-PT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share and reuse knowledge among auditors in SAI or between SAI’s</a:t>
            </a:r>
            <a:endParaRPr lang="pt-PT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 new and merging areas of interest for IT auditors, like cloud computing, Web Services or OPEN DATA 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initiatives</a:t>
            </a:r>
            <a:endParaRPr lang="pt-PT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E296-A66F-4A82-9F43-0A0B16F4814B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3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55050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5400" b="1" dirty="0" err="1" smtClean="0"/>
              <a:t>Purpose</a:t>
            </a:r>
            <a:r>
              <a:rPr lang="pt-PT" sz="5400" b="1" dirty="0" smtClean="0"/>
              <a:t> </a:t>
            </a:r>
            <a:r>
              <a:rPr lang="pt-PT" sz="5400" b="1" dirty="0" err="1" smtClean="0"/>
              <a:t>of</a:t>
            </a:r>
            <a:r>
              <a:rPr lang="pt-PT" sz="5400" b="1" dirty="0" smtClean="0"/>
              <a:t> </a:t>
            </a:r>
            <a:r>
              <a:rPr lang="pt-PT" sz="5400" b="1" dirty="0" err="1" smtClean="0"/>
              <a:t>plugins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234736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E296-A66F-4A82-9F43-0A0B16F4814B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4</a:t>
            </a:fld>
            <a:endParaRPr lang="en-GB"/>
          </a:p>
        </p:txBody>
      </p:sp>
      <p:sp>
        <p:nvSpPr>
          <p:cNvPr id="44" name="CaixaDeTexto 43"/>
          <p:cNvSpPr txBox="1"/>
          <p:nvPr/>
        </p:nvSpPr>
        <p:spPr>
          <a:xfrm>
            <a:off x="287383" y="850559"/>
            <a:ext cx="270965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err="1" smtClean="0"/>
              <a:t>Cosoistic</a:t>
            </a:r>
            <a:endParaRPr lang="en-GB" sz="5400" b="1" dirty="0" smtClean="0"/>
          </a:p>
          <a:p>
            <a:r>
              <a:rPr lang="en-GB" sz="5400" b="1" dirty="0" smtClean="0"/>
              <a:t> view</a:t>
            </a:r>
            <a:endParaRPr lang="en-GB" sz="5400" b="1" dirty="0"/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353" y="540198"/>
            <a:ext cx="7788782" cy="5647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7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28650" y="2017542"/>
            <a:ext cx="7935155" cy="345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plugin will be used to add new features and update the Handbook on IT Audit for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SAI’s,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highlighting emerging areas of interest and providing the users with essential information and key questions needed for an effective planning of IT Audits.</a:t>
            </a:r>
            <a:endParaRPr lang="pt-PT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ED73A-C1E6-4BAB-ABF2-96D5C18745C1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5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0732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5400" b="1" dirty="0" smtClean="0"/>
              <a:t>Future</a:t>
            </a:r>
            <a:endParaRPr lang="pl-PL" sz="5400" b="1" dirty="0"/>
          </a:p>
        </p:txBody>
      </p:sp>
    </p:spTree>
    <p:extLst>
      <p:ext uri="{BB962C8B-B14F-4D97-AF65-F5344CB8AC3E}">
        <p14:creationId xmlns:p14="http://schemas.microsoft.com/office/powerpoint/2010/main" val="29541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8650" y="1773889"/>
            <a:ext cx="8340104" cy="384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plugin depend on the service and the structures provided by the tool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types of 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plugins are supported: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3200" dirty="0" smtClean="0"/>
              <a:t>Standard plugins, reflecting the core Handbook structure;</a:t>
            </a:r>
            <a:endParaRPr lang="en-GB" sz="2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GB" sz="3200" dirty="0" smtClean="0"/>
              <a:t>Standalone plugins, and free form, reflecting only general structure of the core Handbook</a:t>
            </a:r>
            <a:endParaRPr lang="en-GB" sz="6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D0AB0-4117-40C8-BA38-8C9D37891071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6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47956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Types of plugins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7772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8650" y="1773889"/>
            <a:ext cx="8286750" cy="4158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Enclose the plugin content inside a main or root folder</a:t>
            </a: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 the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mapping table of different IT domains, areas and issues </a:t>
            </a: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400" i="1" dirty="0"/>
              <a:t>should always comply with </a:t>
            </a:r>
            <a:r>
              <a:rPr lang="en-US" sz="2400" b="1" i="1" dirty="0"/>
              <a:t>domain folder &gt; area subfolder &gt; issue </a:t>
            </a:r>
            <a:r>
              <a:rPr lang="en-US" sz="2400" b="1" i="1" dirty="0" smtClean="0"/>
              <a:t>file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en-US" sz="1400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Prepare a description of the plugin 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5EF5-CB26-4A08-8C2D-7DFD4ADAC99E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7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44669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Rules to follow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9939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28650" y="2063449"/>
            <a:ext cx="8286750" cy="3196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3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step process: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1400" b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Navigate to the “</a:t>
            </a:r>
            <a:r>
              <a:rPr lang="en-GB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ActiveITAuditManual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folder and inside “</a:t>
            </a:r>
            <a:r>
              <a:rPr lang="en-GB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PlugIns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subfolder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Copy the main folder plugin and content to “</a:t>
            </a:r>
            <a:r>
              <a:rPr lang="en-GB" sz="32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PlugIns</a:t>
            </a:r>
            <a:r>
              <a:rPr lang="en-GB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subfolder</a:t>
            </a:r>
            <a:endParaRPr lang="en-GB" sz="32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5EF5-CB26-4A08-8C2D-7DFD4ADAC99E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8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44741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How to install?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330873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A5EF5-CB26-4A08-8C2D-7DFD4ADAC99E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SAI Description</a:t>
            </a:r>
            <a:endParaRPr lang="en-GB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1570-EA65-4C20-A1C1-B2963AAD42CB}" type="slidenum">
              <a:rPr lang="en-GB" smtClean="0"/>
              <a:t>9</a:t>
            </a:fld>
            <a:endParaRPr lang="en-GB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5029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Application Note</a:t>
            </a:r>
            <a:endParaRPr lang="en-GB" sz="5400" b="1" dirty="0"/>
          </a:p>
        </p:txBody>
      </p:sp>
      <p:sp>
        <p:nvSpPr>
          <p:cNvPr id="4" name="Retângulo 3"/>
          <p:cNvSpPr/>
          <p:nvPr/>
        </p:nvSpPr>
        <p:spPr>
          <a:xfrm>
            <a:off x="579120" y="2328595"/>
            <a:ext cx="793623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“standard” Handbook on IT Audit for Supreme Audit Institutions</a:t>
            </a:r>
            <a:r>
              <a:rPr lang="en-GB" sz="4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become himself a plugin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3188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343</Words>
  <Application>Microsoft Office PowerPoint</Application>
  <PresentationFormat>Apresentação no Ecrã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Symbol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Cardoso</dc:creator>
  <cp:lastModifiedBy>Joao Cardoso</cp:lastModifiedBy>
  <cp:revision>44</cp:revision>
  <dcterms:created xsi:type="dcterms:W3CDTF">2017-02-01T16:26:59Z</dcterms:created>
  <dcterms:modified xsi:type="dcterms:W3CDTF">2017-02-02T10:43:21Z</dcterms:modified>
</cp:coreProperties>
</file>