
<file path=[Content_Types].xml><?xml version="1.0" encoding="utf-8"?>
<Types xmlns="http://schemas.openxmlformats.org/package/2006/content-types">
  <Default Extension="png" ContentType="image/png"/>
  <Default Extension="jpeg" ContentType="image/jpeg"/>
  <Default Extension="rels" ContentType="application/vnd.openxmlformats-package.relationships+xml"/>
  <Default Extension="xml" ContentType="application/xml"/>
  <Override PartName="/ppt/presentation.xml" ContentType="application/vnd.openxmlformats-officedocument.presentationml.presentation.main+xml"/>
  <Override PartName="/ppt/slideMasters/slideMaster1.xml" ContentType="application/vnd.openxmlformats-officedocument.presentationml.slideMaster+xml"/>
  <Override PartName="/ppt/slides/slide1.xml" ContentType="application/vnd.openxmlformats-officedocument.presentationml.slide+xml"/>
  <Override PartName="/ppt/slides/slide2.xml" ContentType="application/vnd.openxmlformats-officedocument.presentationml.slide+xml"/>
  <Override PartName="/ppt/slides/slide3.xml" ContentType="application/vnd.openxmlformats-officedocument.presentationml.slide+xml"/>
  <Override PartName="/ppt/slides/slide4.xml" ContentType="application/vnd.openxmlformats-officedocument.presentationml.slide+xml"/>
  <Override PartName="/ppt/slides/slide5.xml" ContentType="application/vnd.openxmlformats-officedocument.presentationml.slide+xml"/>
  <Override PartName="/ppt/slides/slide6.xml" ContentType="application/vnd.openxmlformats-officedocument.presentationml.slide+xml"/>
  <Override PartName="/ppt/slides/slide7.xml" ContentType="application/vnd.openxmlformats-officedocument.presentationml.slide+xml"/>
  <Override PartName="/ppt/slides/slide8.xml" ContentType="application/vnd.openxmlformats-officedocument.presentationml.slide+xml"/>
  <Override PartName="/ppt/slides/slide9.xml" ContentType="application/vnd.openxmlformats-officedocument.presentationml.slide+xml"/>
  <Override PartName="/ppt/slides/slide10.xml" ContentType="application/vnd.openxmlformats-officedocument.presentationml.slide+xml"/>
  <Override PartName="/ppt/slides/slide11.xml" ContentType="application/vnd.openxmlformats-officedocument.presentationml.slide+xml"/>
  <Override PartName="/ppt/slides/slide12.xml" ContentType="application/vnd.openxmlformats-officedocument.presentationml.slide+xml"/>
  <Override PartName="/ppt/slides/slide13.xml" ContentType="application/vnd.openxmlformats-officedocument.presentationml.slide+xml"/>
  <Override PartName="/ppt/slides/slide14.xml" ContentType="application/vnd.openxmlformats-officedocument.presentationml.slide+xml"/>
  <Override PartName="/ppt/slides/slide15.xml" ContentType="application/vnd.openxmlformats-officedocument.presentationml.slide+xml"/>
  <Override PartName="/ppt/slides/slide16.xml" ContentType="application/vnd.openxmlformats-officedocument.presentationml.slide+xml"/>
  <Override PartName="/ppt/notesMasters/notesMaster1.xml" ContentType="application/vnd.openxmlformats-officedocument.presentationml.notesMaster+xml"/>
  <Override PartName="/ppt/presProps.xml" ContentType="application/vnd.openxmlformats-officedocument.presentationml.presProps+xml"/>
  <Override PartName="/ppt/viewProps.xml" ContentType="application/vnd.openxmlformats-officedocument.presentationml.viewProps+xml"/>
  <Override PartName="/ppt/theme/theme1.xml" ContentType="application/vnd.openxmlformats-officedocument.theme+xml"/>
  <Override PartName="/ppt/tableStyles.xml" ContentType="application/vnd.openxmlformats-officedocument.presentationml.tableStyles+xml"/>
  <Override PartName="/ppt/slideLayouts/slideLayout1.xml" ContentType="application/vnd.openxmlformats-officedocument.presentationml.slideLayout+xml"/>
  <Override PartName="/ppt/slideLayouts/slideLayout2.xml" ContentType="application/vnd.openxmlformats-officedocument.presentationml.slideLayout+xml"/>
  <Override PartName="/ppt/slideLayouts/slideLayout3.xml" ContentType="application/vnd.openxmlformats-officedocument.presentationml.slideLayout+xml"/>
  <Override PartName="/ppt/slideLayouts/slideLayout4.xml" ContentType="application/vnd.openxmlformats-officedocument.presentationml.slideLayout+xml"/>
  <Override PartName="/ppt/slideLayouts/slideLayout5.xml" ContentType="application/vnd.openxmlformats-officedocument.presentationml.slideLayout+xml"/>
  <Override PartName="/ppt/slideLayouts/slideLayout6.xml" ContentType="application/vnd.openxmlformats-officedocument.presentationml.slideLayout+xml"/>
  <Override PartName="/ppt/slideLayouts/slideLayout7.xml" ContentType="application/vnd.openxmlformats-officedocument.presentationml.slideLayout+xml"/>
  <Override PartName="/ppt/slideLayouts/slideLayout8.xml" ContentType="application/vnd.openxmlformats-officedocument.presentationml.slideLayout+xml"/>
  <Override PartName="/ppt/slideLayouts/slideLayout9.xml" ContentType="application/vnd.openxmlformats-officedocument.presentationml.slideLayout+xml"/>
  <Override PartName="/ppt/slideLayouts/slideLayout10.xml" ContentType="application/vnd.openxmlformats-officedocument.presentationml.slideLayout+xml"/>
  <Override PartName="/ppt/slideLayouts/slideLayout11.xml" ContentType="application/vnd.openxmlformats-officedocument.presentationml.slideLayout+xml"/>
  <Override PartName="/ppt/slideLayouts/slideLayout12.xml" ContentType="application/vnd.openxmlformats-officedocument.presentationml.slideLayout+xml"/>
  <Override PartName="/ppt/slideLayouts/slideLayout13.xml" ContentType="application/vnd.openxmlformats-officedocument.presentationml.slideLayout+xml"/>
  <Override PartName="/ppt/slideLayouts/slideLayout14.xml" ContentType="application/vnd.openxmlformats-officedocument.presentationml.slideLayout+xml"/>
  <Override PartName="/ppt/slideLayouts/slideLayout15.xml" ContentType="application/vnd.openxmlformats-officedocument.presentationml.slideLayout+xml"/>
  <Override PartName="/ppt/slideLayouts/slideLayout16.xml" ContentType="application/vnd.openxmlformats-officedocument.presentationml.slideLayout+xml"/>
  <Override PartName="/ppt/slideLayouts/slideLayout17.xml" ContentType="application/vnd.openxmlformats-officedocument.presentationml.slideLayout+xml"/>
  <Override PartName="/ppt/theme/theme2.xml" ContentType="application/vnd.openxmlformats-officedocument.theme+xml"/>
  <Override PartName="/docProps/core.xml" ContentType="application/vnd.openxmlformats-package.core-properties+xml"/>
  <Override PartName="/docProps/app.xml" ContentType="application/vnd.openxmlformats-officedocument.extended-properties+xml"/>
</Types>
</file>

<file path=_rels/.rels><?xml version="1.0" encoding="UTF-8" standalone="yes"?>
<Relationships xmlns="http://schemas.openxmlformats.org/package/2006/relationships"><Relationship Id="rId3" Type="http://schemas.openxmlformats.org/package/2006/relationships/metadata/core-properties" Target="docProps/core.xml"/><Relationship Id="rId2" Type="http://schemas.openxmlformats.org/package/2006/relationships/metadata/thumbnail" Target="docProps/thumbnail.jpeg"/><Relationship Id="rId1" Type="http://schemas.openxmlformats.org/officeDocument/2006/relationships/officeDocument" Target="ppt/presentation.xml"/><Relationship Id="rId4" Type="http://schemas.openxmlformats.org/officeDocument/2006/relationships/extended-properties" Target="docProps/app.xml"/></Relationships>
</file>

<file path=ppt/presentation.xml><?xml version="1.0" encoding="utf-8"?>
<p:presentation xmlns:a="http://schemas.openxmlformats.org/drawingml/2006/main" xmlns:r="http://schemas.openxmlformats.org/officeDocument/2006/relationships" xmlns:p="http://schemas.openxmlformats.org/presentationml/2006/main" saveSubsetFonts="1">
  <p:sldMasterIdLst>
    <p:sldMasterId id="2147483930" r:id="rId1"/>
  </p:sldMasterIdLst>
  <p:notesMasterIdLst>
    <p:notesMasterId r:id="rId18"/>
  </p:notesMasterIdLst>
  <p:sldIdLst>
    <p:sldId id="256" r:id="rId2"/>
    <p:sldId id="292" r:id="rId3"/>
    <p:sldId id="301" r:id="rId4"/>
    <p:sldId id="302" r:id="rId5"/>
    <p:sldId id="303" r:id="rId6"/>
    <p:sldId id="304" r:id="rId7"/>
    <p:sldId id="305" r:id="rId8"/>
    <p:sldId id="306" r:id="rId9"/>
    <p:sldId id="317" r:id="rId10"/>
    <p:sldId id="308" r:id="rId11"/>
    <p:sldId id="316" r:id="rId12"/>
    <p:sldId id="312" r:id="rId13"/>
    <p:sldId id="313" r:id="rId14"/>
    <p:sldId id="314" r:id="rId15"/>
    <p:sldId id="315" r:id="rId16"/>
    <p:sldId id="300" r:id="rId17"/>
  </p:sldIdLst>
  <p:sldSz cx="12192000" cy="6858000"/>
  <p:notesSz cx="7077075" cy="9363075"/>
  <p:defaultTextStyle>
    <a:defPPr>
      <a:defRPr lang="en-US"/>
    </a:defPPr>
    <a:lvl1pPr marL="0" algn="l" defTabSz="914400" rtl="0" eaLnBrk="1" latinLnBrk="0" hangingPunct="1">
      <a:defRPr sz="1800" kern="1200">
        <a:solidFill>
          <a:schemeClr val="tx1"/>
        </a:solidFill>
        <a:latin typeface="+mn-lt"/>
        <a:ea typeface="+mn-ea"/>
        <a:cs typeface="+mn-cs"/>
      </a:defRPr>
    </a:lvl1pPr>
    <a:lvl2pPr marL="457200" algn="l" defTabSz="914400" rtl="0" eaLnBrk="1" latinLnBrk="0" hangingPunct="1">
      <a:defRPr sz="1800" kern="1200">
        <a:solidFill>
          <a:schemeClr val="tx1"/>
        </a:solidFill>
        <a:latin typeface="+mn-lt"/>
        <a:ea typeface="+mn-ea"/>
        <a:cs typeface="+mn-cs"/>
      </a:defRPr>
    </a:lvl2pPr>
    <a:lvl3pPr marL="914400" algn="l" defTabSz="914400" rtl="0" eaLnBrk="1" latinLnBrk="0" hangingPunct="1">
      <a:defRPr sz="1800" kern="1200">
        <a:solidFill>
          <a:schemeClr val="tx1"/>
        </a:solidFill>
        <a:latin typeface="+mn-lt"/>
        <a:ea typeface="+mn-ea"/>
        <a:cs typeface="+mn-cs"/>
      </a:defRPr>
    </a:lvl3pPr>
    <a:lvl4pPr marL="1371600" algn="l" defTabSz="914400" rtl="0" eaLnBrk="1" latinLnBrk="0" hangingPunct="1">
      <a:defRPr sz="1800" kern="1200">
        <a:solidFill>
          <a:schemeClr val="tx1"/>
        </a:solidFill>
        <a:latin typeface="+mn-lt"/>
        <a:ea typeface="+mn-ea"/>
        <a:cs typeface="+mn-cs"/>
      </a:defRPr>
    </a:lvl4pPr>
    <a:lvl5pPr marL="1828800" algn="l" defTabSz="914400" rtl="0" eaLnBrk="1" latinLnBrk="0" hangingPunct="1">
      <a:defRPr sz="1800" kern="1200">
        <a:solidFill>
          <a:schemeClr val="tx1"/>
        </a:solidFill>
        <a:latin typeface="+mn-lt"/>
        <a:ea typeface="+mn-ea"/>
        <a:cs typeface="+mn-cs"/>
      </a:defRPr>
    </a:lvl5pPr>
    <a:lvl6pPr marL="2286000" algn="l" defTabSz="914400" rtl="0" eaLnBrk="1" latinLnBrk="0" hangingPunct="1">
      <a:defRPr sz="1800" kern="1200">
        <a:solidFill>
          <a:schemeClr val="tx1"/>
        </a:solidFill>
        <a:latin typeface="+mn-lt"/>
        <a:ea typeface="+mn-ea"/>
        <a:cs typeface="+mn-cs"/>
      </a:defRPr>
    </a:lvl6pPr>
    <a:lvl7pPr marL="2743200" algn="l" defTabSz="914400" rtl="0" eaLnBrk="1" latinLnBrk="0" hangingPunct="1">
      <a:defRPr sz="1800" kern="1200">
        <a:solidFill>
          <a:schemeClr val="tx1"/>
        </a:solidFill>
        <a:latin typeface="+mn-lt"/>
        <a:ea typeface="+mn-ea"/>
        <a:cs typeface="+mn-cs"/>
      </a:defRPr>
    </a:lvl7pPr>
    <a:lvl8pPr marL="3200400" algn="l" defTabSz="914400" rtl="0" eaLnBrk="1" latinLnBrk="0" hangingPunct="1">
      <a:defRPr sz="1800" kern="1200">
        <a:solidFill>
          <a:schemeClr val="tx1"/>
        </a:solidFill>
        <a:latin typeface="+mn-lt"/>
        <a:ea typeface="+mn-ea"/>
        <a:cs typeface="+mn-cs"/>
      </a:defRPr>
    </a:lvl8pPr>
    <a:lvl9pPr marL="3657600" algn="l" defTabSz="914400" rtl="0" eaLnBrk="1" latinLnBrk="0" hangingPunct="1">
      <a:defRPr sz="1800" kern="1200">
        <a:solidFill>
          <a:schemeClr val="tx1"/>
        </a:solidFill>
        <a:latin typeface="+mn-lt"/>
        <a:ea typeface="+mn-ea"/>
        <a:cs typeface="+mn-cs"/>
      </a:defRPr>
    </a:lvl9pPr>
  </p:defaultTextStyle>
  <p:extLst>
    <p:ext uri="{EFAFB233-063F-42B5-8137-9DF3F51BA10A}">
      <p15:sldGuideLst xmlns:p15="http://schemas.microsoft.com/office/powerpoint/2012/main"/>
    </p:ext>
    <p:ext uri="{2D200454-40CA-4A62-9FC3-DE9A4176ACB9}">
      <p15:notesGuideLst xmlns:p15="http://schemas.microsoft.com/office/powerpoint/2012/main"/>
    </p:ext>
  </p:extLst>
</p:presentation>
</file>

<file path=ppt/presProps.xml><?xml version="1.0" encoding="utf-8"?>
<p:presentationPr xmlns:a="http://schemas.openxmlformats.org/drawingml/2006/main" xmlns:r="http://schemas.openxmlformats.org/officeDocument/2006/relationships" xmlns:p="http://schemas.openxmlformats.org/presentationml/2006/main">
  <p:extLst>
    <p:ext uri="{E76CE94A-603C-4142-B9EB-6D1370010A27}">
      <p14:discardImageEditData xmlns:p14="http://schemas.microsoft.com/office/powerpoint/2010/main" val="0"/>
    </p:ext>
    <p:ext uri="{D31A062A-798A-4329-ABDD-BBA856620510}">
      <p14:defaultImageDpi xmlns:p14="http://schemas.microsoft.com/office/powerpoint/2010/main" val="220"/>
    </p:ext>
    <p:ext uri="{FD5EFAAD-0ECE-453E-9831-46B23BE46B34}">
      <p15:chartTrackingRefBased xmlns:p15="http://schemas.microsoft.com/office/powerpoint/2012/main" val="1"/>
    </p:ext>
  </p:extLst>
</p:presentationPr>
</file>

<file path=ppt/tableStyles.xml><?xml version="1.0" encoding="utf-8"?>
<a:tblStyleLst xmlns:a="http://schemas.openxmlformats.org/drawingml/2006/main" def="{5C22544A-7EE6-4342-B048-85BDC9FD1C3A}"/>
</file>

<file path=ppt/viewProps.xml><?xml version="1.0" encoding="utf-8"?>
<p:viewPr xmlns:a="http://schemas.openxmlformats.org/drawingml/2006/main" xmlns:r="http://schemas.openxmlformats.org/officeDocument/2006/relationships" xmlns:p="http://schemas.openxmlformats.org/presentationml/2006/main" lastView="sldThumbnailView">
  <p:normalViewPr horzBarState="maximized">
    <p:restoredLeft sz="17015" autoAdjust="0"/>
    <p:restoredTop sz="94434" autoAdjust="0"/>
  </p:normalViewPr>
  <p:slideViewPr>
    <p:cSldViewPr snapToGrid="0">
      <p:cViewPr varScale="1">
        <p:scale>
          <a:sx n="89" d="100"/>
          <a:sy n="89" d="100"/>
        </p:scale>
        <p:origin x="120" y="156"/>
      </p:cViewPr>
      <p:guideLst/>
    </p:cSldViewPr>
  </p:slideViewPr>
  <p:notesTextViewPr>
    <p:cViewPr>
      <p:scale>
        <a:sx n="1" d="1"/>
        <a:sy n="1" d="1"/>
      </p:scale>
      <p:origin x="0" y="0"/>
    </p:cViewPr>
  </p:notesTextViewPr>
  <p:notesViewPr>
    <p:cSldViewPr snapToGrid="0">
      <p:cViewPr varScale="1">
        <p:scale>
          <a:sx n="57" d="100"/>
          <a:sy n="57" d="100"/>
        </p:scale>
        <p:origin x="2832" y="72"/>
      </p:cViewPr>
      <p:guideLst/>
    </p:cSldViewPr>
  </p:notesViewPr>
  <p:gridSpacing cx="72008" cy="72008"/>
</p:viewPr>
</file>

<file path=ppt/_rels/presentation.xml.rels><?xml version="1.0" encoding="UTF-8" standalone="yes"?>
<Relationships xmlns="http://schemas.openxmlformats.org/package/2006/relationships"><Relationship Id="rId8" Type="http://schemas.openxmlformats.org/officeDocument/2006/relationships/slide" Target="slides/slide7.xml"/><Relationship Id="rId13" Type="http://schemas.openxmlformats.org/officeDocument/2006/relationships/slide" Target="slides/slide12.xml"/><Relationship Id="rId18" Type="http://schemas.openxmlformats.org/officeDocument/2006/relationships/notesMaster" Target="notesMasters/notesMaster1.xml"/><Relationship Id="rId3" Type="http://schemas.openxmlformats.org/officeDocument/2006/relationships/slide" Target="slides/slide2.xml"/><Relationship Id="rId21" Type="http://schemas.openxmlformats.org/officeDocument/2006/relationships/theme" Target="theme/theme1.xml"/><Relationship Id="rId7" Type="http://schemas.openxmlformats.org/officeDocument/2006/relationships/slide" Target="slides/slide6.xml"/><Relationship Id="rId12" Type="http://schemas.openxmlformats.org/officeDocument/2006/relationships/slide" Target="slides/slide11.xml"/><Relationship Id="rId17" Type="http://schemas.openxmlformats.org/officeDocument/2006/relationships/slide" Target="slides/slide16.xml"/><Relationship Id="rId2" Type="http://schemas.openxmlformats.org/officeDocument/2006/relationships/slide" Target="slides/slide1.xml"/><Relationship Id="rId16" Type="http://schemas.openxmlformats.org/officeDocument/2006/relationships/slide" Target="slides/slide15.xml"/><Relationship Id="rId20" Type="http://schemas.openxmlformats.org/officeDocument/2006/relationships/viewProps" Target="viewProps.xml"/><Relationship Id="rId1" Type="http://schemas.openxmlformats.org/officeDocument/2006/relationships/slideMaster" Target="slideMasters/slideMaster1.xml"/><Relationship Id="rId6" Type="http://schemas.openxmlformats.org/officeDocument/2006/relationships/slide" Target="slides/slide5.xml"/><Relationship Id="rId11" Type="http://schemas.openxmlformats.org/officeDocument/2006/relationships/slide" Target="slides/slide10.xml"/><Relationship Id="rId5" Type="http://schemas.openxmlformats.org/officeDocument/2006/relationships/slide" Target="slides/slide4.xml"/><Relationship Id="rId15" Type="http://schemas.openxmlformats.org/officeDocument/2006/relationships/slide" Target="slides/slide14.xml"/><Relationship Id="rId10" Type="http://schemas.openxmlformats.org/officeDocument/2006/relationships/slide" Target="slides/slide9.xml"/><Relationship Id="rId19" Type="http://schemas.openxmlformats.org/officeDocument/2006/relationships/presProps" Target="presProps.xml"/><Relationship Id="rId4" Type="http://schemas.openxmlformats.org/officeDocument/2006/relationships/slide" Target="slides/slide3.xml"/><Relationship Id="rId9" Type="http://schemas.openxmlformats.org/officeDocument/2006/relationships/slide" Target="slides/slide8.xml"/><Relationship Id="rId14" Type="http://schemas.openxmlformats.org/officeDocument/2006/relationships/slide" Target="slides/slide13.xml"/><Relationship Id="rId22" Type="http://schemas.openxmlformats.org/officeDocument/2006/relationships/tableStyles" Target="tableStyles.xml"/></Relationships>
</file>

<file path=ppt/notesMasters/_rels/notesMaster1.xml.rels><?xml version="1.0" encoding="UTF-8" standalone="yes"?>
<Relationships xmlns="http://schemas.openxmlformats.org/package/2006/relationships"><Relationship Id="rId1" Type="http://schemas.openxmlformats.org/officeDocument/2006/relationships/theme" Target="../theme/theme2.xml"/></Relationships>
</file>

<file path=ppt/notesMasters/notesMaster1.xml><?xml version="1.0" encoding="utf-8"?>
<p:notesMaster xmlns:a="http://schemas.openxmlformats.org/drawingml/2006/main" xmlns:r="http://schemas.openxmlformats.org/officeDocument/2006/relationships" xmlns:p="http://schemas.openxmlformats.org/presentationml/2006/main">
  <p:cSld>
    <p:bg>
      <p:bgRef idx="1001">
        <a:schemeClr val="bg1"/>
      </p:bgRef>
    </p:bg>
    <p:spTree>
      <p:nvGrpSpPr>
        <p:cNvPr id="1" name=""/>
        <p:cNvGrpSpPr/>
        <p:nvPr/>
      </p:nvGrpSpPr>
      <p:grpSpPr>
        <a:xfrm>
          <a:off x="0" y="0"/>
          <a:ext cx="0" cy="0"/>
          <a:chOff x="0" y="0"/>
          <a:chExt cx="0" cy="0"/>
        </a:xfrm>
      </p:grpSpPr>
      <p:sp>
        <p:nvSpPr>
          <p:cNvPr id="2" name="Header Placeholder 1"/>
          <p:cNvSpPr>
            <a:spLocks noGrp="1"/>
          </p:cNvSpPr>
          <p:nvPr>
            <p:ph type="hdr" sz="quarter"/>
          </p:nvPr>
        </p:nvSpPr>
        <p:spPr>
          <a:xfrm>
            <a:off x="0" y="0"/>
            <a:ext cx="3066733" cy="469780"/>
          </a:xfrm>
          <a:prstGeom prst="rect">
            <a:avLst/>
          </a:prstGeom>
        </p:spPr>
        <p:txBody>
          <a:bodyPr vert="horz" lIns="93936" tIns="46968" rIns="93936" bIns="46968" rtlCol="0"/>
          <a:lstStyle>
            <a:lvl1pPr algn="l">
              <a:defRPr sz="1200"/>
            </a:lvl1pPr>
          </a:lstStyle>
          <a:p>
            <a:endParaRPr lang="en-US"/>
          </a:p>
        </p:txBody>
      </p:sp>
      <p:sp>
        <p:nvSpPr>
          <p:cNvPr id="3" name="Date Placeholder 2"/>
          <p:cNvSpPr>
            <a:spLocks noGrp="1"/>
          </p:cNvSpPr>
          <p:nvPr>
            <p:ph type="dt" idx="1"/>
          </p:nvPr>
        </p:nvSpPr>
        <p:spPr>
          <a:xfrm>
            <a:off x="4008705" y="0"/>
            <a:ext cx="3066733" cy="469780"/>
          </a:xfrm>
          <a:prstGeom prst="rect">
            <a:avLst/>
          </a:prstGeom>
        </p:spPr>
        <p:txBody>
          <a:bodyPr vert="horz" lIns="93936" tIns="46968" rIns="93936" bIns="46968" rtlCol="0"/>
          <a:lstStyle>
            <a:lvl1pPr algn="r">
              <a:defRPr sz="1200"/>
            </a:lvl1pPr>
          </a:lstStyle>
          <a:p>
            <a:fld id="{6B65C23A-F115-4DB9-AFAE-5F7518CDFC2D}" type="datetimeFigureOut">
              <a:rPr lang="en-US" smtClean="0"/>
              <a:t>4/21/2016</a:t>
            </a:fld>
            <a:endParaRPr lang="en-US"/>
          </a:p>
        </p:txBody>
      </p:sp>
      <p:sp>
        <p:nvSpPr>
          <p:cNvPr id="4" name="Slide Image Placeholder 3"/>
          <p:cNvSpPr>
            <a:spLocks noGrp="1" noRot="1" noChangeAspect="1"/>
          </p:cNvSpPr>
          <p:nvPr>
            <p:ph type="sldImg" idx="2"/>
          </p:nvPr>
        </p:nvSpPr>
        <p:spPr>
          <a:xfrm>
            <a:off x="728663" y="1169988"/>
            <a:ext cx="5619750" cy="3160712"/>
          </a:xfrm>
          <a:prstGeom prst="rect">
            <a:avLst/>
          </a:prstGeom>
          <a:noFill/>
          <a:ln w="12700">
            <a:solidFill>
              <a:prstClr val="black"/>
            </a:solidFill>
          </a:ln>
        </p:spPr>
        <p:txBody>
          <a:bodyPr vert="horz" lIns="93936" tIns="46968" rIns="93936" bIns="46968" rtlCol="0" anchor="ctr"/>
          <a:lstStyle/>
          <a:p>
            <a:endParaRPr lang="en-US"/>
          </a:p>
        </p:txBody>
      </p:sp>
      <p:sp>
        <p:nvSpPr>
          <p:cNvPr id="5" name="Notes Placeholder 4"/>
          <p:cNvSpPr>
            <a:spLocks noGrp="1"/>
          </p:cNvSpPr>
          <p:nvPr>
            <p:ph type="body" sz="quarter" idx="3"/>
          </p:nvPr>
        </p:nvSpPr>
        <p:spPr>
          <a:xfrm>
            <a:off x="707708" y="4505980"/>
            <a:ext cx="5661660" cy="3686711"/>
          </a:xfrm>
          <a:prstGeom prst="rect">
            <a:avLst/>
          </a:prstGeom>
        </p:spPr>
        <p:txBody>
          <a:bodyPr vert="horz" lIns="93936" tIns="46968" rIns="93936" bIns="46968" rtlCol="0"/>
          <a:lstStyle/>
          <a:p>
            <a:pPr lvl="0"/>
            <a:r>
              <a:rPr lang="en-US" smtClean="0"/>
              <a:t>Click to edit Master text styles</a:t>
            </a:r>
          </a:p>
          <a:p>
            <a:pPr lvl="1"/>
            <a:r>
              <a:rPr lang="en-US" smtClean="0"/>
              <a:t>Second level</a:t>
            </a:r>
          </a:p>
          <a:p>
            <a:pPr lvl="2"/>
            <a:r>
              <a:rPr lang="en-US" smtClean="0"/>
              <a:t>Third level</a:t>
            </a:r>
          </a:p>
          <a:p>
            <a:pPr lvl="3"/>
            <a:r>
              <a:rPr lang="en-US" smtClean="0"/>
              <a:t>Fourth level</a:t>
            </a:r>
          </a:p>
          <a:p>
            <a:pPr lvl="4"/>
            <a:r>
              <a:rPr lang="en-US" smtClean="0"/>
              <a:t>Fifth level</a:t>
            </a:r>
            <a:endParaRPr lang="en-US"/>
          </a:p>
        </p:txBody>
      </p:sp>
      <p:sp>
        <p:nvSpPr>
          <p:cNvPr id="6" name="Footer Placeholder 5"/>
          <p:cNvSpPr>
            <a:spLocks noGrp="1"/>
          </p:cNvSpPr>
          <p:nvPr>
            <p:ph type="ftr" sz="quarter" idx="4"/>
          </p:nvPr>
        </p:nvSpPr>
        <p:spPr>
          <a:xfrm>
            <a:off x="0" y="8893297"/>
            <a:ext cx="3066733" cy="469779"/>
          </a:xfrm>
          <a:prstGeom prst="rect">
            <a:avLst/>
          </a:prstGeom>
        </p:spPr>
        <p:txBody>
          <a:bodyPr vert="horz" lIns="93936" tIns="46968" rIns="93936" bIns="46968" rtlCol="0" anchor="b"/>
          <a:lstStyle>
            <a:lvl1pPr algn="l">
              <a:defRPr sz="1200"/>
            </a:lvl1pPr>
          </a:lstStyle>
          <a:p>
            <a:endParaRPr lang="en-US"/>
          </a:p>
        </p:txBody>
      </p:sp>
      <p:sp>
        <p:nvSpPr>
          <p:cNvPr id="7" name="Slide Number Placeholder 6"/>
          <p:cNvSpPr>
            <a:spLocks noGrp="1"/>
          </p:cNvSpPr>
          <p:nvPr>
            <p:ph type="sldNum" sz="quarter" idx="5"/>
          </p:nvPr>
        </p:nvSpPr>
        <p:spPr>
          <a:xfrm>
            <a:off x="4008705" y="8893297"/>
            <a:ext cx="3066733" cy="469779"/>
          </a:xfrm>
          <a:prstGeom prst="rect">
            <a:avLst/>
          </a:prstGeom>
        </p:spPr>
        <p:txBody>
          <a:bodyPr vert="horz" lIns="93936" tIns="46968" rIns="93936" bIns="46968" rtlCol="0" anchor="b"/>
          <a:lstStyle>
            <a:lvl1pPr algn="r">
              <a:defRPr sz="1200"/>
            </a:lvl1pPr>
          </a:lstStyle>
          <a:p>
            <a:fld id="{81A34532-CABF-42E3-950E-810F042DA9EF}" type="slidenum">
              <a:rPr lang="en-US" smtClean="0"/>
              <a:t>‹#›</a:t>
            </a:fld>
            <a:endParaRPr lang="en-US"/>
          </a:p>
        </p:txBody>
      </p:sp>
    </p:spTree>
    <p:extLst>
      <p:ext uri="{BB962C8B-B14F-4D97-AF65-F5344CB8AC3E}">
        <p14:creationId xmlns:p14="http://schemas.microsoft.com/office/powerpoint/2010/main" val="4028042336"/>
      </p:ext>
    </p:extLst>
  </p:cSld>
  <p:clrMap bg1="lt1" tx1="dk1" bg2="lt2" tx2="dk2" accent1="accent1" accent2="accent2" accent3="accent3" accent4="accent4" accent5="accent5" accent6="accent6" hlink="hlink" folHlink="folHlink"/>
  <p:notesStyle>
    <a:lvl1pPr marL="0" algn="l" defTabSz="914400" rtl="0" eaLnBrk="1" latinLnBrk="0" hangingPunct="1">
      <a:defRPr sz="1200" kern="1200">
        <a:solidFill>
          <a:schemeClr val="tx1"/>
        </a:solidFill>
        <a:latin typeface="+mn-lt"/>
        <a:ea typeface="+mn-ea"/>
        <a:cs typeface="+mn-cs"/>
      </a:defRPr>
    </a:lvl1pPr>
    <a:lvl2pPr marL="457200" algn="l" defTabSz="914400" rtl="0" eaLnBrk="1" latinLnBrk="0" hangingPunct="1">
      <a:defRPr sz="1200" kern="1200">
        <a:solidFill>
          <a:schemeClr val="tx1"/>
        </a:solidFill>
        <a:latin typeface="+mn-lt"/>
        <a:ea typeface="+mn-ea"/>
        <a:cs typeface="+mn-cs"/>
      </a:defRPr>
    </a:lvl2pPr>
    <a:lvl3pPr marL="914400" algn="l" defTabSz="914400" rtl="0" eaLnBrk="1" latinLnBrk="0" hangingPunct="1">
      <a:defRPr sz="1200" kern="1200">
        <a:solidFill>
          <a:schemeClr val="tx1"/>
        </a:solidFill>
        <a:latin typeface="+mn-lt"/>
        <a:ea typeface="+mn-ea"/>
        <a:cs typeface="+mn-cs"/>
      </a:defRPr>
    </a:lvl3pPr>
    <a:lvl4pPr marL="1371600" algn="l" defTabSz="914400" rtl="0" eaLnBrk="1" latinLnBrk="0" hangingPunct="1">
      <a:defRPr sz="1200" kern="1200">
        <a:solidFill>
          <a:schemeClr val="tx1"/>
        </a:solidFill>
        <a:latin typeface="+mn-lt"/>
        <a:ea typeface="+mn-ea"/>
        <a:cs typeface="+mn-cs"/>
      </a:defRPr>
    </a:lvl4pPr>
    <a:lvl5pPr marL="1828800" algn="l" defTabSz="914400" rtl="0" eaLnBrk="1" latinLnBrk="0" hangingPunct="1">
      <a:defRPr sz="1200" kern="1200">
        <a:solidFill>
          <a:schemeClr val="tx1"/>
        </a:solidFill>
        <a:latin typeface="+mn-lt"/>
        <a:ea typeface="+mn-ea"/>
        <a:cs typeface="+mn-cs"/>
      </a:defRPr>
    </a:lvl5pPr>
    <a:lvl6pPr marL="2286000" algn="l" defTabSz="914400" rtl="0" eaLnBrk="1" latinLnBrk="0" hangingPunct="1">
      <a:defRPr sz="1200" kern="1200">
        <a:solidFill>
          <a:schemeClr val="tx1"/>
        </a:solidFill>
        <a:latin typeface="+mn-lt"/>
        <a:ea typeface="+mn-ea"/>
        <a:cs typeface="+mn-cs"/>
      </a:defRPr>
    </a:lvl6pPr>
    <a:lvl7pPr marL="2743200" algn="l" defTabSz="914400" rtl="0" eaLnBrk="1" latinLnBrk="0" hangingPunct="1">
      <a:defRPr sz="1200" kern="1200">
        <a:solidFill>
          <a:schemeClr val="tx1"/>
        </a:solidFill>
        <a:latin typeface="+mn-lt"/>
        <a:ea typeface="+mn-ea"/>
        <a:cs typeface="+mn-cs"/>
      </a:defRPr>
    </a:lvl7pPr>
    <a:lvl8pPr marL="3200400" algn="l" defTabSz="914400" rtl="0" eaLnBrk="1" latinLnBrk="0" hangingPunct="1">
      <a:defRPr sz="1200" kern="1200">
        <a:solidFill>
          <a:schemeClr val="tx1"/>
        </a:solidFill>
        <a:latin typeface="+mn-lt"/>
        <a:ea typeface="+mn-ea"/>
        <a:cs typeface="+mn-cs"/>
      </a:defRPr>
    </a:lvl8pPr>
    <a:lvl9pPr marL="3657600" algn="l" defTabSz="914400" rtl="0" eaLnBrk="1" latinLnBrk="0" hangingPunct="1">
      <a:defRPr sz="1200" kern="1200">
        <a:solidFill>
          <a:schemeClr val="tx1"/>
        </a:solidFill>
        <a:latin typeface="+mn-lt"/>
        <a:ea typeface="+mn-ea"/>
        <a:cs typeface="+mn-cs"/>
      </a:defRPr>
    </a:lvl9pPr>
  </p:notesStyle>
</p:notesMaster>
</file>

<file path=ppt/slideLayouts/_rels/slideLayout1.xml.rels><?xml version="1.0" encoding="UTF-8" standalone="yes"?>
<Relationships xmlns="http://schemas.openxmlformats.org/package/2006/relationships"><Relationship Id="rId3" Type="http://schemas.openxmlformats.org/officeDocument/2006/relationships/image" Target="../media/image5.png"/><Relationship Id="rId2" Type="http://schemas.openxmlformats.org/officeDocument/2006/relationships/image" Target="../media/image4.png"/><Relationship Id="rId1" Type="http://schemas.openxmlformats.org/officeDocument/2006/relationships/slideMaster" Target="../slideMasters/slideMaster1.xml"/></Relationships>
</file>

<file path=ppt/slideLayouts/_rels/slideLayout10.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1.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1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2.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3.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4.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5.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6.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7.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8.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_rels/slideLayout9.xml.rels><?xml version="1.0" encoding="UTF-8" standalone="yes"?>
<Relationships xmlns="http://schemas.openxmlformats.org/package/2006/relationships"><Relationship Id="rId1" Type="http://schemas.openxmlformats.org/officeDocument/2006/relationships/slideMaster" Target="../slideMasters/slideMaster1.xml"/></Relationships>
</file>

<file path=ppt/slideLayouts/slideLayout1.xml><?xml version="1.0" encoding="utf-8"?>
<p:sldLayout xmlns:a="http://schemas.openxmlformats.org/drawingml/2006/main" xmlns:r="http://schemas.openxmlformats.org/officeDocument/2006/relationships" xmlns:p="http://schemas.openxmlformats.org/presentationml/2006/main" showMasterSp="0" type="title" preserve="1">
  <p:cSld name="Титульный слайд">
    <p:spTree>
      <p:nvGrpSpPr>
        <p:cNvPr id="1" name=""/>
        <p:cNvGrpSpPr/>
        <p:nvPr/>
      </p:nvGrpSpPr>
      <p:grpSpPr>
        <a:xfrm>
          <a:off x="0" y="0"/>
          <a:ext cx="0" cy="0"/>
          <a:chOff x="0" y="0"/>
          <a:chExt cx="0" cy="0"/>
        </a:xfrm>
      </p:grpSpPr>
      <p:grpSp>
        <p:nvGrpSpPr>
          <p:cNvPr id="7" name="Group 6"/>
          <p:cNvGrpSpPr/>
          <p:nvPr/>
        </p:nvGrpSpPr>
        <p:grpSpPr>
          <a:xfrm>
            <a:off x="-16934" y="0"/>
            <a:ext cx="12231160" cy="6856214"/>
            <a:chOff x="-16934" y="0"/>
            <a:chExt cx="12231160" cy="6856214"/>
          </a:xfrm>
        </p:grpSpPr>
        <p:pic>
          <p:nvPicPr>
            <p:cNvPr id="16" name="Picture 15" descr="HD-PanelTitleR1.png"/>
            <p:cNvPicPr>
              <a:picLocks noChangeAspect="1"/>
            </p:cNvPicPr>
            <p:nvPr/>
          </p:nvPicPr>
          <p:blipFill>
            <a:blip r:embed="rId2">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26" name="Rectangle 25"/>
            <p:cNvSpPr/>
            <p:nvPr/>
          </p:nvSpPr>
          <p:spPr>
            <a:xfrm>
              <a:off x="2328332" y="1540931"/>
              <a:ext cx="7543802" cy="3835401"/>
            </a:xfrm>
            <a:prstGeom prst="rect">
              <a:avLst/>
            </a:prstGeom>
            <a:noFill/>
            <a:ln w="15875">
              <a:miter lim="800000"/>
            </a:ln>
          </p:spPr>
          <p:style>
            <a:lnRef idx="1">
              <a:schemeClr val="accent1"/>
            </a:lnRef>
            <a:fillRef idx="3">
              <a:schemeClr val="accent1"/>
            </a:fillRef>
            <a:effectRef idx="2">
              <a:schemeClr val="accent1"/>
            </a:effectRef>
            <a:fontRef idx="minor">
              <a:schemeClr val="lt1"/>
            </a:fontRef>
          </p:style>
        </p:sp>
        <p:pic>
          <p:nvPicPr>
            <p:cNvPr id="17" name="Picture 16"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16934" y="3147609"/>
              <a:ext cx="2478024" cy="612648"/>
            </a:xfrm>
            <a:prstGeom prst="rect">
              <a:avLst/>
            </a:prstGeom>
          </p:spPr>
        </p:pic>
        <p:pic>
          <p:nvPicPr>
            <p:cNvPr id="20" name="Picture 19" descr="HDRibbonTitle-UniformTrim.png"/>
            <p:cNvPicPr>
              <a:picLocks noChangeAspect="1"/>
            </p:cNvPicPr>
            <p:nvPr/>
          </p:nvPicPr>
          <p:blipFill rotWithShape="1">
            <a:blip r:embed="rId3">
              <a:extLst>
                <a:ext uri="{28A0092B-C50C-407E-A947-70E740481C1C}">
                  <a14:useLocalDpi xmlns:a14="http://schemas.microsoft.com/office/drawing/2010/main" val="0"/>
                </a:ext>
              </a:extLst>
            </a:blip>
            <a:srcRect/>
            <a:stretch/>
          </p:blipFill>
          <p:spPr>
            <a:xfrm>
              <a:off x="9736202" y="3147609"/>
              <a:ext cx="2478024" cy="612648"/>
            </a:xfrm>
            <a:prstGeom prst="rect">
              <a:avLst/>
            </a:prstGeom>
          </p:spPr>
        </p:pic>
      </p:grpSp>
      <p:sp>
        <p:nvSpPr>
          <p:cNvPr id="2" name="Title 1"/>
          <p:cNvSpPr>
            <a:spLocks noGrp="1"/>
          </p:cNvSpPr>
          <p:nvPr>
            <p:ph type="ctrTitle"/>
          </p:nvPr>
        </p:nvSpPr>
        <p:spPr>
          <a:xfrm>
            <a:off x="2692398" y="1871131"/>
            <a:ext cx="6815669" cy="1515533"/>
          </a:xfrm>
        </p:spPr>
        <p:txBody>
          <a:bodyPr anchor="b">
            <a:noAutofit/>
          </a:bodyPr>
          <a:lstStyle>
            <a:lvl1pPr algn="ctr">
              <a:defRPr sz="5400">
                <a:effectLst/>
              </a:defRPr>
            </a:lvl1pPr>
          </a:lstStyle>
          <a:p>
            <a:r>
              <a:rPr lang="ru-RU" smtClean="0"/>
              <a:t>Образец заголовка</a:t>
            </a:r>
            <a:endParaRPr lang="en-US" dirty="0"/>
          </a:p>
        </p:txBody>
      </p:sp>
      <p:sp>
        <p:nvSpPr>
          <p:cNvPr id="3" name="Subtitle 2"/>
          <p:cNvSpPr>
            <a:spLocks noGrp="1"/>
          </p:cNvSpPr>
          <p:nvPr>
            <p:ph type="subTitle" idx="1"/>
          </p:nvPr>
        </p:nvSpPr>
        <p:spPr>
          <a:xfrm>
            <a:off x="2692398" y="3657597"/>
            <a:ext cx="6815669" cy="1320802"/>
          </a:xfrm>
        </p:spPr>
        <p:txBody>
          <a:bodyPr anchor="t">
            <a:normAutofit/>
          </a:bodyPr>
          <a:lstStyle>
            <a:lvl1pPr marL="0" indent="0" algn="ctr">
              <a:buNone/>
              <a:defRPr sz="2100">
                <a:solidFill>
                  <a:schemeClr val="tx1"/>
                </a:solidFill>
              </a:defRPr>
            </a:lvl1pPr>
            <a:lvl2pPr marL="457200" indent="0" algn="ctr">
              <a:buNone/>
              <a:defRPr>
                <a:solidFill>
                  <a:schemeClr val="tx1">
                    <a:tint val="75000"/>
                  </a:schemeClr>
                </a:solidFill>
              </a:defRPr>
            </a:lvl2pPr>
            <a:lvl3pPr marL="914400" indent="0" algn="ctr">
              <a:buNone/>
              <a:defRPr>
                <a:solidFill>
                  <a:schemeClr val="tx1">
                    <a:tint val="75000"/>
                  </a:schemeClr>
                </a:solidFill>
              </a:defRPr>
            </a:lvl3pPr>
            <a:lvl4pPr marL="1371600" indent="0" algn="ctr">
              <a:buNone/>
              <a:defRPr>
                <a:solidFill>
                  <a:schemeClr val="tx1">
                    <a:tint val="75000"/>
                  </a:schemeClr>
                </a:solidFill>
              </a:defRPr>
            </a:lvl4pPr>
            <a:lvl5pPr marL="1828800" indent="0" algn="ctr">
              <a:buNone/>
              <a:defRPr>
                <a:solidFill>
                  <a:schemeClr val="tx1">
                    <a:tint val="75000"/>
                  </a:schemeClr>
                </a:solidFill>
              </a:defRPr>
            </a:lvl5pPr>
            <a:lvl6pPr marL="2286000" indent="0" algn="ctr">
              <a:buNone/>
              <a:defRPr>
                <a:solidFill>
                  <a:schemeClr val="tx1">
                    <a:tint val="75000"/>
                  </a:schemeClr>
                </a:solidFill>
              </a:defRPr>
            </a:lvl6pPr>
            <a:lvl7pPr marL="2743200" indent="0" algn="ctr">
              <a:buNone/>
              <a:defRPr>
                <a:solidFill>
                  <a:schemeClr val="tx1">
                    <a:tint val="75000"/>
                  </a:schemeClr>
                </a:solidFill>
              </a:defRPr>
            </a:lvl7pPr>
            <a:lvl8pPr marL="3200400" indent="0" algn="ctr">
              <a:buNone/>
              <a:defRPr>
                <a:solidFill>
                  <a:schemeClr val="tx1">
                    <a:tint val="75000"/>
                  </a:schemeClr>
                </a:solidFill>
              </a:defRPr>
            </a:lvl8pPr>
            <a:lvl9pPr marL="3657600" indent="0" algn="ctr">
              <a:buNone/>
              <a:defRPr>
                <a:solidFill>
                  <a:schemeClr val="tx1">
                    <a:tint val="75000"/>
                  </a:schemeClr>
                </a:solidFill>
              </a:defRPr>
            </a:lvl9pPr>
          </a:lstStyle>
          <a:p>
            <a:r>
              <a:rPr lang="ru-RU" smtClean="0"/>
              <a:t>Образец подзаголовка</a:t>
            </a:r>
            <a:endParaRPr lang="en-US" dirty="0"/>
          </a:p>
        </p:txBody>
      </p:sp>
      <p:sp>
        <p:nvSpPr>
          <p:cNvPr id="4" name="Date Placeholder 3"/>
          <p:cNvSpPr>
            <a:spLocks noGrp="1"/>
          </p:cNvSpPr>
          <p:nvPr>
            <p:ph type="dt" sz="half" idx="10"/>
          </p:nvPr>
        </p:nvSpPr>
        <p:spPr>
          <a:xfrm>
            <a:off x="7983232" y="5037663"/>
            <a:ext cx="897467" cy="279400"/>
          </a:xfrm>
        </p:spPr>
        <p:txBody>
          <a:bodyPr/>
          <a:lstStyle/>
          <a:p>
            <a:fld id="{7B1A0FC7-6D1A-4EAC-AFC7-C767590C3085}" type="datetime1">
              <a:rPr lang="en-US" smtClean="0"/>
              <a:t>4/21/2016</a:t>
            </a:fld>
            <a:endParaRPr lang="en-US"/>
          </a:p>
        </p:txBody>
      </p:sp>
      <p:sp>
        <p:nvSpPr>
          <p:cNvPr id="5" name="Footer Placeholder 4"/>
          <p:cNvSpPr>
            <a:spLocks noGrp="1"/>
          </p:cNvSpPr>
          <p:nvPr>
            <p:ph type="ftr" sz="quarter" idx="11"/>
          </p:nvPr>
        </p:nvSpPr>
        <p:spPr>
          <a:xfrm>
            <a:off x="2692397" y="5037663"/>
            <a:ext cx="5214635" cy="279400"/>
          </a:xfrm>
        </p:spPr>
        <p:txBody>
          <a:bodyPr/>
          <a:lstStyle/>
          <a:p>
            <a:endParaRPr lang="en-US"/>
          </a:p>
        </p:txBody>
      </p:sp>
      <p:sp>
        <p:nvSpPr>
          <p:cNvPr id="6" name="Slide Number Placeholder 5"/>
          <p:cNvSpPr>
            <a:spLocks noGrp="1"/>
          </p:cNvSpPr>
          <p:nvPr>
            <p:ph type="sldNum" sz="quarter" idx="12"/>
          </p:nvPr>
        </p:nvSpPr>
        <p:spPr>
          <a:xfrm>
            <a:off x="8956900" y="5037663"/>
            <a:ext cx="551167" cy="279400"/>
          </a:xfrm>
        </p:spPr>
        <p:txBody>
          <a:bodyPr/>
          <a:lstStyle/>
          <a:p>
            <a:fld id="{820A973F-C03D-4A7B-A197-4C1C501A959A}" type="slidenum">
              <a:rPr lang="en-US" smtClean="0"/>
              <a:t>‹#›</a:t>
            </a:fld>
            <a:endParaRPr lang="en-US"/>
          </a:p>
        </p:txBody>
      </p:sp>
      <p:cxnSp>
        <p:nvCxnSpPr>
          <p:cNvPr id="15" name="Straight Connector 14"/>
          <p:cNvCxnSpPr/>
          <p:nvPr/>
        </p:nvCxnSpPr>
        <p:spPr>
          <a:xfrm>
            <a:off x="2692399" y="3522131"/>
            <a:ext cx="6815668" cy="0"/>
          </a:xfrm>
          <a:prstGeom prst="line">
            <a:avLst/>
          </a:prstGeom>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811800595"/>
      </p:ext>
    </p:extLst>
  </p:cSld>
  <p:clrMapOvr>
    <a:masterClrMapping/>
  </p:clrMapOvr>
</p:sldLayout>
</file>

<file path=ppt/slideLayouts/slideLayout10.xml><?xml version="1.0" encoding="utf-8"?>
<p:sldLayout xmlns:a="http://schemas.openxmlformats.org/drawingml/2006/main" xmlns:r="http://schemas.openxmlformats.org/officeDocument/2006/relationships" xmlns:p="http://schemas.openxmlformats.org/presentationml/2006/main" preserve="1">
  <p:cSld name="Панорамная фотография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401" y="4815415"/>
            <a:ext cx="9609666" cy="566738"/>
          </a:xfrm>
        </p:spPr>
        <p:txBody>
          <a:bodyPr anchor="b">
            <a:normAutofit/>
          </a:bodyPr>
          <a:lstStyle>
            <a:lvl1pPr algn="ctr">
              <a:defRPr sz="2400" b="0"/>
            </a:lvl1pPr>
          </a:lstStyle>
          <a:p>
            <a:r>
              <a:rPr lang="ru-RU" smtClean="0"/>
              <a:t>Образец заголовка</a:t>
            </a:r>
            <a:endParaRPr lang="en-US" dirty="0"/>
          </a:p>
        </p:txBody>
      </p:sp>
      <p:sp>
        <p:nvSpPr>
          <p:cNvPr id="3" name="Picture Placeholder 2"/>
          <p:cNvSpPr>
            <a:spLocks noGrp="1" noChangeAspect="1"/>
          </p:cNvSpPr>
          <p:nvPr>
            <p:ph type="pic" idx="1"/>
          </p:nvPr>
        </p:nvSpPr>
        <p:spPr>
          <a:xfrm>
            <a:off x="1041427" y="1041399"/>
            <a:ext cx="10105972" cy="3335869"/>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401" y="5382153"/>
            <a:ext cx="9609666" cy="493712"/>
          </a:xfrm>
        </p:spPr>
        <p:txBody>
          <a:bodyPr>
            <a:normAutofit/>
          </a:bodyPr>
          <a:lstStyle>
            <a:lvl1pPr marL="0" indent="0" algn="ctr">
              <a:buNone/>
              <a:defRPr sz="14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FDCEA2DD-5867-421B-8F15-DBB3EE3A4221}" type="datetime1">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A973F-C03D-4A7B-A197-4C1C501A959A}" type="slidenum">
              <a:rPr lang="en-US" smtClean="0"/>
              <a:t>‹#›</a:t>
            </a:fld>
            <a:endParaRPr lang="en-US"/>
          </a:p>
        </p:txBody>
      </p:sp>
    </p:spTree>
    <p:extLst>
      <p:ext uri="{BB962C8B-B14F-4D97-AF65-F5344CB8AC3E}">
        <p14:creationId xmlns:p14="http://schemas.microsoft.com/office/powerpoint/2010/main" val="3710331878"/>
      </p:ext>
    </p:extLst>
  </p:cSld>
  <p:clrMapOvr>
    <a:masterClrMapping/>
  </p:clrMapOvr>
</p:sldLayout>
</file>

<file path=ppt/slideLayouts/slideLayout11.xml><?xml version="1.0" encoding="utf-8"?>
<p:sldLayout xmlns:a="http://schemas.openxmlformats.org/drawingml/2006/main" xmlns:r="http://schemas.openxmlformats.org/officeDocument/2006/relationships" xmlns:p="http://schemas.openxmlformats.org/presentationml/2006/main" preserve="1">
  <p:cSld name="Заголовок и подпись">
    <p:spTree>
      <p:nvGrpSpPr>
        <p:cNvPr id="1" name=""/>
        <p:cNvGrpSpPr/>
        <p:nvPr/>
      </p:nvGrpSpPr>
      <p:grpSpPr>
        <a:xfrm>
          <a:off x="0" y="0"/>
          <a:ext cx="0" cy="0"/>
          <a:chOff x="0" y="0"/>
          <a:chExt cx="0" cy="0"/>
        </a:xfrm>
      </p:grpSpPr>
      <p:sp>
        <p:nvSpPr>
          <p:cNvPr id="2" name="Title 1"/>
          <p:cNvSpPr>
            <a:spLocks noGrp="1"/>
          </p:cNvSpPr>
          <p:nvPr>
            <p:ph type="title"/>
          </p:nvPr>
        </p:nvSpPr>
        <p:spPr>
          <a:xfrm>
            <a:off x="1303868" y="982132"/>
            <a:ext cx="9592732" cy="2954868"/>
          </a:xfrm>
        </p:spPr>
        <p:txBody>
          <a:bodyPr anchor="ctr">
            <a:normAutofit/>
          </a:bodyPr>
          <a:lstStyle>
            <a:lvl1pPr algn="ctr">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303868" y="4343399"/>
            <a:ext cx="9592732"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7FFC18C7-4BB3-4465-8547-18AA9A848F01}"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A973F-C03D-4A7B-A197-4C1C501A959A}" type="slidenum">
              <a:rPr lang="en-US" smtClean="0"/>
              <a:t>‹#›</a:t>
            </a:fld>
            <a:endParaRPr lang="en-US"/>
          </a:p>
        </p:txBody>
      </p:sp>
      <p:cxnSp>
        <p:nvCxnSpPr>
          <p:cNvPr id="15" name="Straight Connector 14"/>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415188076"/>
      </p:ext>
    </p:extLst>
  </p:cSld>
  <p:clrMapOvr>
    <a:masterClrMapping/>
  </p:clrMapOvr>
</p:sldLayout>
</file>

<file path=ppt/slideLayouts/slideLayout12.xml><?xml version="1.0" encoding="utf-8"?>
<p:sldLayout xmlns:a="http://schemas.openxmlformats.org/drawingml/2006/main" xmlns:r="http://schemas.openxmlformats.org/officeDocument/2006/relationships" xmlns:p="http://schemas.openxmlformats.org/presentationml/2006/main" preserve="1">
  <p:cSld name="Цитата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370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10" name="Text Placeholder 9"/>
          <p:cNvSpPr>
            <a:spLocks noGrp="1"/>
          </p:cNvSpPr>
          <p:nvPr>
            <p:ph type="body" sz="quarter" idx="13"/>
          </p:nvPr>
        </p:nvSpPr>
        <p:spPr>
          <a:xfrm>
            <a:off x="1674812" y="3352800"/>
            <a:ext cx="8839202" cy="584200"/>
          </a:xfrm>
        </p:spPr>
        <p:txBody>
          <a:bodyPr anchor="ctr">
            <a:normAutofit/>
          </a:bodyPr>
          <a:lstStyle>
            <a:lvl1pPr marL="0" indent="0" algn="r">
              <a:buFontTx/>
              <a:buNone/>
              <a:defRPr sz="2000"/>
            </a:lvl1pPr>
            <a:lvl2pPr marL="457200" indent="0">
              <a:buFontTx/>
              <a:buNone/>
              <a:defRPr/>
            </a:lvl2pPr>
            <a:lvl3pPr marL="914400" indent="0">
              <a:buFontTx/>
              <a:buNone/>
              <a:defRPr/>
            </a:lvl3pPr>
            <a:lvl4pPr marL="1371600" indent="0">
              <a:buFontTx/>
              <a:buNone/>
              <a:defRPr/>
            </a:lvl4pPr>
            <a:lvl5pPr marL="1828800" indent="0">
              <a:buFontTx/>
              <a:buNone/>
              <a:defRPr/>
            </a:lvl5pPr>
          </a:lstStyle>
          <a:p>
            <a:pPr lvl="0"/>
            <a:r>
              <a:rPr lang="ru-RU" smtClean="0"/>
              <a:t>Образец текста</a:t>
            </a:r>
          </a:p>
        </p:txBody>
      </p:sp>
      <p:sp>
        <p:nvSpPr>
          <p:cNvPr id="3" name="Text Placeholder 2"/>
          <p:cNvSpPr>
            <a:spLocks noGrp="1"/>
          </p:cNvSpPr>
          <p:nvPr>
            <p:ph type="body" idx="1"/>
          </p:nvPr>
        </p:nvSpPr>
        <p:spPr>
          <a:xfrm>
            <a:off x="1295401" y="4343399"/>
            <a:ext cx="9609666" cy="1532467"/>
          </a:xfrm>
        </p:spPr>
        <p:txBody>
          <a:bodyPr anchor="ctr">
            <a:normAutofit/>
          </a:bodyPr>
          <a:lstStyle>
            <a:lvl1pPr marL="0" indent="0" algn="ctr">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2CDD9C16-27E5-4836-8BFF-4D1C154BBC5F}"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A973F-C03D-4A7B-A197-4C1C501A959A}" type="slidenum">
              <a:rPr lang="en-US" smtClean="0"/>
              <a:t>‹#›</a:t>
            </a:fld>
            <a:endParaRPr lang="en-US"/>
          </a:p>
        </p:txBody>
      </p:sp>
      <p:sp>
        <p:nvSpPr>
          <p:cNvPr id="14" name="TextBox 13"/>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5" name="TextBox 14"/>
          <p:cNvSpPr txBox="1"/>
          <p:nvPr/>
        </p:nvSpPr>
        <p:spPr>
          <a:xfrm>
            <a:off x="10600267" y="2827870"/>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19" name="Straight Connector 18"/>
          <p:cNvCxnSpPr/>
          <p:nvPr/>
        </p:nvCxnSpPr>
        <p:spPr>
          <a:xfrm>
            <a:off x="1396169" y="4140199"/>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506166085"/>
      </p:ext>
    </p:extLst>
  </p:cSld>
  <p:clrMapOvr>
    <a:masterClrMapping/>
  </p:clrMapOvr>
</p:sldLayout>
</file>

<file path=ppt/slideLayouts/slideLayout13.xml><?xml version="1.0" encoding="utf-8"?>
<p:sldLayout xmlns:a="http://schemas.openxmlformats.org/drawingml/2006/main" xmlns:r="http://schemas.openxmlformats.org/officeDocument/2006/relationships" xmlns:p="http://schemas.openxmlformats.org/presentationml/2006/main" preserve="1">
  <p:cSld name="Карточка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295402" y="3308581"/>
            <a:ext cx="9609668" cy="1468800"/>
          </a:xfrm>
        </p:spPr>
        <p:txBody>
          <a:bodyPr anchor="b">
            <a:normAutofit/>
          </a:bodyPr>
          <a:lstStyle>
            <a:lvl1pPr algn="l">
              <a:defRPr sz="32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1295401" y="4777381"/>
            <a:ext cx="9609668" cy="860400"/>
          </a:xfrm>
        </p:spPr>
        <p:txBody>
          <a:bodyPr anchor="t">
            <a:normAutofit/>
          </a:bodyPr>
          <a:lstStyle>
            <a:lvl1pPr marL="0" indent="0" algn="l">
              <a:buNone/>
              <a:defRPr sz="20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EF85958C-C555-407D-BACC-4357D6EE35D0}"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A973F-C03D-4A7B-A197-4C1C501A959A}" type="slidenum">
              <a:rPr lang="en-US" smtClean="0"/>
              <a:t>‹#›</a:t>
            </a:fld>
            <a:endParaRPr lang="en-US"/>
          </a:p>
        </p:txBody>
      </p:sp>
    </p:spTree>
    <p:extLst>
      <p:ext uri="{BB962C8B-B14F-4D97-AF65-F5344CB8AC3E}">
        <p14:creationId xmlns:p14="http://schemas.microsoft.com/office/powerpoint/2010/main" val="241342703"/>
      </p:ext>
    </p:extLst>
  </p:cSld>
  <p:clrMapOvr>
    <a:masterClrMapping/>
  </p:clrMapOvr>
</p:sldLayout>
</file>

<file path=ppt/slideLayouts/slideLayout14.xml><?xml version="1.0" encoding="utf-8"?>
<p:sldLayout xmlns:a="http://schemas.openxmlformats.org/drawingml/2006/main" xmlns:r="http://schemas.openxmlformats.org/officeDocument/2006/relationships" xmlns:p="http://schemas.openxmlformats.org/presentationml/2006/main" preserve="1">
  <p:cSld name="Цитата карточки имени">
    <p:spTree>
      <p:nvGrpSpPr>
        <p:cNvPr id="1" name=""/>
        <p:cNvGrpSpPr/>
        <p:nvPr/>
      </p:nvGrpSpPr>
      <p:grpSpPr>
        <a:xfrm>
          <a:off x="0" y="0"/>
          <a:ext cx="0" cy="0"/>
          <a:chOff x="0" y="0"/>
          <a:chExt cx="0" cy="0"/>
        </a:xfrm>
      </p:grpSpPr>
      <p:sp>
        <p:nvSpPr>
          <p:cNvPr id="2" name="Title 1"/>
          <p:cNvSpPr>
            <a:spLocks noGrp="1"/>
          </p:cNvSpPr>
          <p:nvPr>
            <p:ph type="title"/>
          </p:nvPr>
        </p:nvSpPr>
        <p:spPr>
          <a:xfrm>
            <a:off x="1446213" y="982132"/>
            <a:ext cx="9296398" cy="2243668"/>
          </a:xfrm>
        </p:spPr>
        <p:txBody>
          <a:bodyPr anchor="ctr">
            <a:normAutofit/>
          </a:bodyPr>
          <a:lstStyle>
            <a:lvl1pPr algn="ctr">
              <a:defRPr sz="3200" b="0" cap="none">
                <a:solidFill>
                  <a:schemeClr val="tx1"/>
                </a:solidFill>
              </a:defRPr>
            </a:lvl1pPr>
          </a:lstStyle>
          <a:p>
            <a:r>
              <a:rPr lang="ru-RU" smtClean="0"/>
              <a:t>Образец заголовка</a:t>
            </a:r>
            <a:endParaRPr lang="en-US" dirty="0"/>
          </a:p>
        </p:txBody>
      </p:sp>
      <p:sp>
        <p:nvSpPr>
          <p:cNvPr id="23" name="Text Placeholder 2"/>
          <p:cNvSpPr>
            <a:spLocks noGrp="1"/>
          </p:cNvSpPr>
          <p:nvPr>
            <p:ph type="body" idx="13"/>
          </p:nvPr>
        </p:nvSpPr>
        <p:spPr>
          <a:xfrm>
            <a:off x="1295401" y="3639312"/>
            <a:ext cx="9609668" cy="886968"/>
          </a:xfrm>
        </p:spPr>
        <p:txBody>
          <a:bodyPr anchor="b">
            <a:normAutofit/>
          </a:bodyPr>
          <a:lstStyle>
            <a:lvl1pPr marL="0" indent="0" algn="l">
              <a:spcBef>
                <a:spcPts val="0"/>
              </a:spcBef>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1" y="4529667"/>
            <a:ext cx="9609668" cy="1346200"/>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03A82DBB-1E3C-47EA-B2FE-C50D61E60445}"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A973F-C03D-4A7B-A197-4C1C501A959A}" type="slidenum">
              <a:rPr lang="en-US" smtClean="0"/>
              <a:t>‹#›</a:t>
            </a:fld>
            <a:endParaRPr lang="en-US"/>
          </a:p>
        </p:txBody>
      </p:sp>
      <p:sp>
        <p:nvSpPr>
          <p:cNvPr id="12" name="TextBox 11"/>
          <p:cNvSpPr txBox="1"/>
          <p:nvPr/>
        </p:nvSpPr>
        <p:spPr>
          <a:xfrm>
            <a:off x="862013" y="879961"/>
            <a:ext cx="609600" cy="584776"/>
          </a:xfrm>
          <a:prstGeom prst="rect">
            <a:avLst/>
          </a:prstGeom>
        </p:spPr>
        <p:txBody>
          <a:bodyPr vert="horz" lIns="91440" tIns="45720" rIns="91440" bIns="45720" rtlCol="0" anchor="ctr">
            <a:noAutofit/>
          </a:bodyPr>
          <a:lstStyle/>
          <a:p>
            <a:pPr lvl="0"/>
            <a:r>
              <a:rPr lang="en-US" sz="8000" dirty="0">
                <a:solidFill>
                  <a:schemeClr val="tx1"/>
                </a:solidFill>
                <a:effectLst/>
              </a:rPr>
              <a:t>“</a:t>
            </a:r>
          </a:p>
        </p:txBody>
      </p:sp>
      <p:sp>
        <p:nvSpPr>
          <p:cNvPr id="13" name="TextBox 12"/>
          <p:cNvSpPr txBox="1"/>
          <p:nvPr/>
        </p:nvSpPr>
        <p:spPr>
          <a:xfrm>
            <a:off x="10600267" y="2599261"/>
            <a:ext cx="609600" cy="584776"/>
          </a:xfrm>
          <a:prstGeom prst="rect">
            <a:avLst/>
          </a:prstGeom>
        </p:spPr>
        <p:txBody>
          <a:bodyPr vert="horz" lIns="91440" tIns="45720" rIns="91440" bIns="45720" rtlCol="0" anchor="ctr">
            <a:noAutofit/>
          </a:bodyPr>
          <a:lstStyle/>
          <a:p>
            <a:pPr lvl="0" algn="r"/>
            <a:r>
              <a:rPr lang="en-US" sz="8000" dirty="0">
                <a:solidFill>
                  <a:schemeClr val="tx1"/>
                </a:solidFill>
                <a:effectLst/>
              </a:rPr>
              <a:t>”</a:t>
            </a:r>
          </a:p>
        </p:txBody>
      </p:sp>
      <p:cxnSp>
        <p:nvCxnSpPr>
          <p:cNvPr id="26" name="Straight Connector 25"/>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219296373"/>
      </p:ext>
    </p:extLst>
  </p:cSld>
  <p:clrMapOvr>
    <a:masterClrMapping/>
  </p:clrMapOvr>
</p:sldLayout>
</file>

<file path=ppt/slideLayouts/slideLayout15.xml><?xml version="1.0" encoding="utf-8"?>
<p:sldLayout xmlns:a="http://schemas.openxmlformats.org/drawingml/2006/main" xmlns:r="http://schemas.openxmlformats.org/officeDocument/2006/relationships" xmlns:p="http://schemas.openxmlformats.org/presentationml/2006/main" preserve="1">
  <p:cSld name="Истина или ложь">
    <p:spTree>
      <p:nvGrpSpPr>
        <p:cNvPr id="1" name=""/>
        <p:cNvGrpSpPr/>
        <p:nvPr/>
      </p:nvGrpSpPr>
      <p:grpSpPr>
        <a:xfrm>
          <a:off x="0" y="0"/>
          <a:ext cx="0" cy="0"/>
          <a:chOff x="0" y="0"/>
          <a:chExt cx="0" cy="0"/>
        </a:xfrm>
      </p:grpSpPr>
      <p:sp>
        <p:nvSpPr>
          <p:cNvPr id="2" name="Title 1"/>
          <p:cNvSpPr>
            <a:spLocks noGrp="1"/>
          </p:cNvSpPr>
          <p:nvPr>
            <p:ph type="title"/>
          </p:nvPr>
        </p:nvSpPr>
        <p:spPr>
          <a:xfrm>
            <a:off x="1295401" y="982132"/>
            <a:ext cx="9609666" cy="2243668"/>
          </a:xfrm>
        </p:spPr>
        <p:txBody>
          <a:bodyPr vert="horz" lIns="91440" tIns="45720" rIns="91440" bIns="45720" rtlCol="0" anchor="ctr">
            <a:normAutofit/>
          </a:bodyPr>
          <a:lstStyle>
            <a:lvl1pPr>
              <a:defRPr lang="en-US" b="0" dirty="0"/>
            </a:lvl1pPr>
          </a:lstStyle>
          <a:p>
            <a:pPr marL="0" lvl="0"/>
            <a:r>
              <a:rPr lang="ru-RU" smtClean="0"/>
              <a:t>Образец заголовка</a:t>
            </a:r>
            <a:endParaRPr lang="en-US" dirty="0"/>
          </a:p>
        </p:txBody>
      </p:sp>
      <p:sp>
        <p:nvSpPr>
          <p:cNvPr id="20" name="Text Placeholder 2"/>
          <p:cNvSpPr>
            <a:spLocks noGrp="1"/>
          </p:cNvSpPr>
          <p:nvPr>
            <p:ph type="body" idx="13"/>
          </p:nvPr>
        </p:nvSpPr>
        <p:spPr>
          <a:xfrm>
            <a:off x="1295401" y="3630168"/>
            <a:ext cx="9609668" cy="841248"/>
          </a:xfrm>
        </p:spPr>
        <p:txBody>
          <a:bodyPr anchor="b">
            <a:normAutofit/>
          </a:bodyPr>
          <a:lstStyle>
            <a:lvl1pPr marL="0" indent="0" algn="l">
              <a:spcBef>
                <a:spcPts val="0"/>
              </a:spcBef>
              <a:buNone/>
              <a:defRPr sz="2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3" name="Text Placeholder 2"/>
          <p:cNvSpPr>
            <a:spLocks noGrp="1"/>
          </p:cNvSpPr>
          <p:nvPr>
            <p:ph type="body" idx="1"/>
          </p:nvPr>
        </p:nvSpPr>
        <p:spPr>
          <a:xfrm>
            <a:off x="1295400" y="4470399"/>
            <a:ext cx="9609670" cy="1405467"/>
          </a:xfrm>
        </p:spPr>
        <p:txBody>
          <a:bodyPr anchor="t">
            <a:normAutofit/>
          </a:bodyPr>
          <a:lstStyle>
            <a:lvl1pPr marL="0" indent="0" algn="l">
              <a:buNone/>
              <a:defRPr sz="18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3CFB9C48-E33C-414B-B376-FC7D0568FFF8}"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A973F-C03D-4A7B-A197-4C1C501A959A}" type="slidenum">
              <a:rPr lang="en-US" smtClean="0"/>
              <a:t>‹#›</a:t>
            </a:fld>
            <a:endParaRPr lang="en-US"/>
          </a:p>
        </p:txBody>
      </p:sp>
      <p:cxnSp>
        <p:nvCxnSpPr>
          <p:cNvPr id="15" name="Straight Connector 14"/>
          <p:cNvCxnSpPr/>
          <p:nvPr/>
        </p:nvCxnSpPr>
        <p:spPr>
          <a:xfrm>
            <a:off x="1396169" y="3429000"/>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4012565446"/>
      </p:ext>
    </p:extLst>
  </p:cSld>
  <p:clrMapOvr>
    <a:masterClrMapping/>
  </p:clrMapOvr>
</p:sldLayout>
</file>

<file path=ppt/slideLayouts/slideLayout16.xml><?xml version="1.0" encoding="utf-8"?>
<p:sldLayout xmlns:a="http://schemas.openxmlformats.org/drawingml/2006/main" xmlns:r="http://schemas.openxmlformats.org/officeDocument/2006/relationships" xmlns:p="http://schemas.openxmlformats.org/presentationml/2006/main" type="vertTx" preserve="1">
  <p:cSld name="Заголовок и вертикальный текст">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lgn="ctr">
              <a:defRPr/>
            </a:lvl1pPr>
          </a:lstStyle>
          <a:p>
            <a:r>
              <a:rPr lang="ru-RU" smtClean="0"/>
              <a:t>Образец заголовка</a:t>
            </a:r>
            <a:endParaRPr lang="en-US" dirty="0"/>
          </a:p>
        </p:txBody>
      </p:sp>
      <p:sp>
        <p:nvSpPr>
          <p:cNvPr id="3" name="Vertical Text Placeholder 2"/>
          <p:cNvSpPr>
            <a:spLocks noGrp="1"/>
          </p:cNvSpPr>
          <p:nvPr>
            <p:ph type="body" orient="vert" idx="1"/>
          </p:nvPr>
        </p:nvSpPr>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1006CB1A-6D70-4423-A0C4-843F2933DE2A}"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A973F-C03D-4A7B-A197-4C1C501A959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678705809"/>
      </p:ext>
    </p:extLst>
  </p:cSld>
  <p:clrMapOvr>
    <a:masterClrMapping/>
  </p:clrMapOvr>
</p:sldLayout>
</file>

<file path=ppt/slideLayouts/slideLayout17.xml><?xml version="1.0" encoding="utf-8"?>
<p:sldLayout xmlns:a="http://schemas.openxmlformats.org/drawingml/2006/main" xmlns:r="http://schemas.openxmlformats.org/officeDocument/2006/relationships" xmlns:p="http://schemas.openxmlformats.org/presentationml/2006/main" type="vertTitleAndTx" preserve="1">
  <p:cSld name="Вертикальный заголовок и текст">
    <p:spTree>
      <p:nvGrpSpPr>
        <p:cNvPr id="1" name=""/>
        <p:cNvGrpSpPr/>
        <p:nvPr/>
      </p:nvGrpSpPr>
      <p:grpSpPr>
        <a:xfrm>
          <a:off x="0" y="0"/>
          <a:ext cx="0" cy="0"/>
          <a:chOff x="0" y="0"/>
          <a:chExt cx="0" cy="0"/>
        </a:xfrm>
      </p:grpSpPr>
      <p:sp>
        <p:nvSpPr>
          <p:cNvPr id="2" name="Vertical Title 1"/>
          <p:cNvSpPr>
            <a:spLocks noGrp="1"/>
          </p:cNvSpPr>
          <p:nvPr>
            <p:ph type="title" orient="vert"/>
          </p:nvPr>
        </p:nvSpPr>
        <p:spPr>
          <a:xfrm>
            <a:off x="8999356" y="982131"/>
            <a:ext cx="1890895" cy="4893735"/>
          </a:xfrm>
        </p:spPr>
        <p:txBody>
          <a:bodyPr vert="eaVert"/>
          <a:lstStyle/>
          <a:p>
            <a:r>
              <a:rPr lang="ru-RU" smtClean="0"/>
              <a:t>Образец заголовка</a:t>
            </a:r>
            <a:endParaRPr lang="en-US" dirty="0"/>
          </a:p>
        </p:txBody>
      </p:sp>
      <p:sp>
        <p:nvSpPr>
          <p:cNvPr id="3" name="Vertical Text Placeholder 2"/>
          <p:cNvSpPr>
            <a:spLocks noGrp="1"/>
          </p:cNvSpPr>
          <p:nvPr>
            <p:ph type="body" orient="vert" idx="1"/>
          </p:nvPr>
        </p:nvSpPr>
        <p:spPr>
          <a:xfrm>
            <a:off x="1295398" y="982132"/>
            <a:ext cx="7433025" cy="4893734"/>
          </a:xfrm>
        </p:spPr>
        <p:txBody>
          <a:bodyPr vert="eaVert" anchor="t"/>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6F48898A-717F-4CC1-807D-1102BAF5B202}"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A973F-C03D-4A7B-A197-4C1C501A959A}" type="slidenum">
              <a:rPr lang="en-US" smtClean="0"/>
              <a:t>‹#›</a:t>
            </a:fld>
            <a:endParaRPr lang="en-US"/>
          </a:p>
        </p:txBody>
      </p:sp>
      <p:cxnSp>
        <p:nvCxnSpPr>
          <p:cNvPr id="14" name="Straight Connector 13"/>
          <p:cNvCxnSpPr/>
          <p:nvPr/>
        </p:nvCxnSpPr>
        <p:spPr>
          <a:xfrm>
            <a:off x="8863890" y="990600"/>
            <a:ext cx="0" cy="487680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49449628"/>
      </p:ext>
    </p:extLst>
  </p:cSld>
  <p:clrMapOvr>
    <a:masterClrMapping/>
  </p:clrMapOvr>
</p:sldLayout>
</file>

<file path=ppt/slideLayouts/slideLayout2.xml><?xml version="1.0" encoding="utf-8"?>
<p:sldLayout xmlns:a="http://schemas.openxmlformats.org/drawingml/2006/main" xmlns:r="http://schemas.openxmlformats.org/officeDocument/2006/relationships" xmlns:p="http://schemas.openxmlformats.org/presentationml/2006/main" type="obj" preserve="1">
  <p:cSld name="Заголовок и объект">
    <p:spTree>
      <p:nvGrpSpPr>
        <p:cNvPr id="1" name=""/>
        <p:cNvGrpSpPr/>
        <p:nvPr/>
      </p:nvGrpSpPr>
      <p:grpSpPr>
        <a:xfrm>
          <a:off x="0" y="0"/>
          <a:ext cx="0" cy="0"/>
          <a:chOff x="0" y="0"/>
          <a:chExt cx="0" cy="0"/>
        </a:xfrm>
      </p:grpSpPr>
      <p:cxnSp>
        <p:nvCxnSpPr>
          <p:cNvPr id="7" name="Straight Connector 6"/>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idx="1"/>
          </p:nvPr>
        </p:nvSpPr>
        <p:spPr/>
        <p:txBody>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10"/>
          </p:nvPr>
        </p:nvSpPr>
        <p:spPr/>
        <p:txBody>
          <a:bodyPr/>
          <a:lstStyle/>
          <a:p>
            <a:fld id="{0F59C772-C301-4CDE-A143-9DC19F861EA5}"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A973F-C03D-4A7B-A197-4C1C501A959A}" type="slidenum">
              <a:rPr lang="en-US" smtClean="0"/>
              <a:t>‹#›</a:t>
            </a:fld>
            <a:endParaRPr lang="en-US"/>
          </a:p>
        </p:txBody>
      </p:sp>
    </p:spTree>
    <p:extLst>
      <p:ext uri="{BB962C8B-B14F-4D97-AF65-F5344CB8AC3E}">
        <p14:creationId xmlns:p14="http://schemas.microsoft.com/office/powerpoint/2010/main" val="3277765522"/>
      </p:ext>
    </p:extLst>
  </p:cSld>
  <p:clrMapOvr>
    <a:masterClrMapping/>
  </p:clrMapOvr>
</p:sldLayout>
</file>

<file path=ppt/slideLayouts/slideLayout3.xml><?xml version="1.0" encoding="utf-8"?>
<p:sldLayout xmlns:a="http://schemas.openxmlformats.org/drawingml/2006/main" xmlns:r="http://schemas.openxmlformats.org/officeDocument/2006/relationships" xmlns:p="http://schemas.openxmlformats.org/presentationml/2006/main" type="secHead" preserve="1">
  <p:cSld name="Заголовок раздела">
    <p:spTree>
      <p:nvGrpSpPr>
        <p:cNvPr id="1" name=""/>
        <p:cNvGrpSpPr/>
        <p:nvPr/>
      </p:nvGrpSpPr>
      <p:grpSpPr>
        <a:xfrm>
          <a:off x="0" y="0"/>
          <a:ext cx="0" cy="0"/>
          <a:chOff x="0" y="0"/>
          <a:chExt cx="0" cy="0"/>
        </a:xfrm>
      </p:grpSpPr>
      <p:sp>
        <p:nvSpPr>
          <p:cNvPr id="2" name="Title 1"/>
          <p:cNvSpPr>
            <a:spLocks noGrp="1"/>
          </p:cNvSpPr>
          <p:nvPr>
            <p:ph type="title"/>
          </p:nvPr>
        </p:nvSpPr>
        <p:spPr>
          <a:xfrm>
            <a:off x="2015069" y="1752606"/>
            <a:ext cx="8158688" cy="1822514"/>
          </a:xfrm>
        </p:spPr>
        <p:txBody>
          <a:bodyPr anchor="b">
            <a:normAutofit/>
          </a:bodyPr>
          <a:lstStyle>
            <a:lvl1pPr algn="ctr">
              <a:defRPr sz="4400" b="0" cap="none"/>
            </a:lvl1pPr>
          </a:lstStyle>
          <a:p>
            <a:r>
              <a:rPr lang="ru-RU" smtClean="0"/>
              <a:t>Образец заголовка</a:t>
            </a:r>
            <a:endParaRPr lang="en-US" dirty="0"/>
          </a:p>
        </p:txBody>
      </p:sp>
      <p:sp>
        <p:nvSpPr>
          <p:cNvPr id="3" name="Text Placeholder 2"/>
          <p:cNvSpPr>
            <a:spLocks noGrp="1"/>
          </p:cNvSpPr>
          <p:nvPr>
            <p:ph type="body" idx="1"/>
          </p:nvPr>
        </p:nvSpPr>
        <p:spPr>
          <a:xfrm>
            <a:off x="2015067" y="3846051"/>
            <a:ext cx="8158690" cy="954547"/>
          </a:xfrm>
        </p:spPr>
        <p:txBody>
          <a:bodyPr anchor="t">
            <a:normAutofit/>
          </a:bodyPr>
          <a:lstStyle>
            <a:lvl1pPr marL="0" indent="0" algn="ctr">
              <a:buNone/>
              <a:defRPr sz="2400">
                <a:solidFill>
                  <a:schemeClr val="tx1"/>
                </a:solidFill>
              </a:defRPr>
            </a:lvl1pPr>
            <a:lvl2pPr marL="457200" indent="0">
              <a:buNone/>
              <a:defRPr sz="1800">
                <a:solidFill>
                  <a:schemeClr val="tx1">
                    <a:tint val="75000"/>
                  </a:schemeClr>
                </a:solidFill>
              </a:defRPr>
            </a:lvl2pPr>
            <a:lvl3pPr marL="914400" indent="0">
              <a:buNone/>
              <a:defRPr sz="1600">
                <a:solidFill>
                  <a:schemeClr val="tx1">
                    <a:tint val="75000"/>
                  </a:schemeClr>
                </a:solidFill>
              </a:defRPr>
            </a:lvl3pPr>
            <a:lvl4pPr marL="1371600" indent="0">
              <a:buNone/>
              <a:defRPr sz="1400">
                <a:solidFill>
                  <a:schemeClr val="tx1">
                    <a:tint val="75000"/>
                  </a:schemeClr>
                </a:solidFill>
              </a:defRPr>
            </a:lvl4pPr>
            <a:lvl5pPr marL="1828800" indent="0">
              <a:buNone/>
              <a:defRPr sz="1400">
                <a:solidFill>
                  <a:schemeClr val="tx1">
                    <a:tint val="75000"/>
                  </a:schemeClr>
                </a:solidFill>
              </a:defRPr>
            </a:lvl5pPr>
            <a:lvl6pPr marL="2286000" indent="0">
              <a:buNone/>
              <a:defRPr sz="1400">
                <a:solidFill>
                  <a:schemeClr val="tx1">
                    <a:tint val="75000"/>
                  </a:schemeClr>
                </a:solidFill>
              </a:defRPr>
            </a:lvl6pPr>
            <a:lvl7pPr marL="2743200" indent="0">
              <a:buNone/>
              <a:defRPr sz="1400">
                <a:solidFill>
                  <a:schemeClr val="tx1">
                    <a:tint val="75000"/>
                  </a:schemeClr>
                </a:solidFill>
              </a:defRPr>
            </a:lvl7pPr>
            <a:lvl8pPr marL="3200400" indent="0">
              <a:buNone/>
              <a:defRPr sz="1400">
                <a:solidFill>
                  <a:schemeClr val="tx1">
                    <a:tint val="75000"/>
                  </a:schemeClr>
                </a:solidFill>
              </a:defRPr>
            </a:lvl8pPr>
            <a:lvl9pPr marL="3657600" indent="0">
              <a:buNone/>
              <a:defRPr sz="1400">
                <a:solidFill>
                  <a:schemeClr val="tx1">
                    <a:tint val="75000"/>
                  </a:schemeClr>
                </a:solidFill>
              </a:defRPr>
            </a:lvl9pPr>
          </a:lstStyle>
          <a:p>
            <a:pPr lvl="0"/>
            <a:r>
              <a:rPr lang="ru-RU" smtClean="0"/>
              <a:t>Образец текста</a:t>
            </a:r>
          </a:p>
        </p:txBody>
      </p:sp>
      <p:sp>
        <p:nvSpPr>
          <p:cNvPr id="4" name="Date Placeholder 3"/>
          <p:cNvSpPr>
            <a:spLocks noGrp="1"/>
          </p:cNvSpPr>
          <p:nvPr>
            <p:ph type="dt" sz="half" idx="10"/>
          </p:nvPr>
        </p:nvSpPr>
        <p:spPr/>
        <p:txBody>
          <a:bodyPr/>
          <a:lstStyle/>
          <a:p>
            <a:fld id="{A5F3067C-C402-4BE2-AEA0-E3A4E41EF374}" type="datetime1">
              <a:rPr lang="en-US" smtClean="0"/>
              <a:t>4/21/2016</a:t>
            </a:fld>
            <a:endParaRPr lang="en-US"/>
          </a:p>
        </p:txBody>
      </p:sp>
      <p:sp>
        <p:nvSpPr>
          <p:cNvPr id="5" name="Footer Placeholder 4"/>
          <p:cNvSpPr>
            <a:spLocks noGrp="1"/>
          </p:cNvSpPr>
          <p:nvPr>
            <p:ph type="ftr" sz="quarter" idx="11"/>
          </p:nvPr>
        </p:nvSpPr>
        <p:spPr/>
        <p:txBody>
          <a:bodyPr/>
          <a:lstStyle/>
          <a:p>
            <a:endParaRPr lang="en-US"/>
          </a:p>
        </p:txBody>
      </p:sp>
      <p:sp>
        <p:nvSpPr>
          <p:cNvPr id="6" name="Slide Number Placeholder 5"/>
          <p:cNvSpPr>
            <a:spLocks noGrp="1"/>
          </p:cNvSpPr>
          <p:nvPr>
            <p:ph type="sldNum" sz="quarter" idx="12"/>
          </p:nvPr>
        </p:nvSpPr>
        <p:spPr/>
        <p:txBody>
          <a:bodyPr/>
          <a:lstStyle/>
          <a:p>
            <a:fld id="{820A973F-C03D-4A7B-A197-4C1C501A959A}" type="slidenum">
              <a:rPr lang="en-US" smtClean="0"/>
              <a:t>‹#›</a:t>
            </a:fld>
            <a:endParaRPr lang="en-US"/>
          </a:p>
        </p:txBody>
      </p:sp>
      <p:cxnSp>
        <p:nvCxnSpPr>
          <p:cNvPr id="16" name="Straight Connector 15"/>
          <p:cNvCxnSpPr/>
          <p:nvPr/>
        </p:nvCxnSpPr>
        <p:spPr>
          <a:xfrm>
            <a:off x="2012723" y="3710585"/>
            <a:ext cx="8163380"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746113227"/>
      </p:ext>
    </p:extLst>
  </p:cSld>
  <p:clrMapOvr>
    <a:masterClrMapping/>
  </p:clrMapOvr>
</p:sldLayout>
</file>

<file path=ppt/slideLayouts/slideLayout4.xml><?xml version="1.0" encoding="utf-8"?>
<p:sldLayout xmlns:a="http://schemas.openxmlformats.org/drawingml/2006/main" xmlns:r="http://schemas.openxmlformats.org/officeDocument/2006/relationships" xmlns:p="http://schemas.openxmlformats.org/presentationml/2006/main" type="twoObj" preserve="1">
  <p:cSld name="Два объекта">
    <p:spTree>
      <p:nvGrpSpPr>
        <p:cNvPr id="1" name=""/>
        <p:cNvGrpSpPr/>
        <p:nvPr/>
      </p:nvGrpSpPr>
      <p:grpSpPr>
        <a:xfrm>
          <a:off x="0" y="0"/>
          <a:ext cx="0" cy="0"/>
          <a:chOff x="0" y="0"/>
          <a:chExt cx="0" cy="0"/>
        </a:xfrm>
      </p:grpSpPr>
      <p:cxnSp>
        <p:nvCxnSpPr>
          <p:cNvPr id="8" name="Straight Connector 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
        <p:nvSpPr>
          <p:cNvPr id="2" name="Title 1"/>
          <p:cNvSpPr>
            <a:spLocks noGrp="1"/>
          </p:cNvSpPr>
          <p:nvPr>
            <p:ph type="title"/>
          </p:nvPr>
        </p:nvSpPr>
        <p:spPr/>
        <p:txBody>
          <a:bodyPr/>
          <a:lstStyle/>
          <a:p>
            <a:r>
              <a:rPr lang="ru-RU" smtClean="0"/>
              <a:t>Образец заголовка</a:t>
            </a:r>
            <a:endParaRPr lang="en-US" dirty="0"/>
          </a:p>
        </p:txBody>
      </p:sp>
      <p:sp>
        <p:nvSpPr>
          <p:cNvPr id="3" name="Content Placeholder 2"/>
          <p:cNvSpPr>
            <a:spLocks noGrp="1"/>
          </p:cNvSpPr>
          <p:nvPr>
            <p:ph sz="half" idx="1"/>
          </p:nvPr>
        </p:nvSpPr>
        <p:spPr>
          <a:xfrm>
            <a:off x="1298448"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Content Placeholder 3"/>
          <p:cNvSpPr>
            <a:spLocks noGrp="1"/>
          </p:cNvSpPr>
          <p:nvPr>
            <p:ph sz="half" idx="2"/>
          </p:nvPr>
        </p:nvSpPr>
        <p:spPr>
          <a:xfrm>
            <a:off x="6181344" y="2560320"/>
            <a:ext cx="4718304" cy="3310128"/>
          </a:xfrm>
        </p:spPr>
        <p:txBody>
          <a:bodyP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Date Placeholder 4"/>
          <p:cNvSpPr>
            <a:spLocks noGrp="1"/>
          </p:cNvSpPr>
          <p:nvPr>
            <p:ph type="dt" sz="half" idx="10"/>
          </p:nvPr>
        </p:nvSpPr>
        <p:spPr/>
        <p:txBody>
          <a:bodyPr/>
          <a:lstStyle/>
          <a:p>
            <a:fld id="{23FCBB18-9455-49A0-AFF2-232FC135AA36}" type="datetime1">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A973F-C03D-4A7B-A197-4C1C501A959A}" type="slidenum">
              <a:rPr lang="en-US" smtClean="0"/>
              <a:t>‹#›</a:t>
            </a:fld>
            <a:endParaRPr lang="en-US"/>
          </a:p>
        </p:txBody>
      </p:sp>
    </p:spTree>
    <p:extLst>
      <p:ext uri="{BB962C8B-B14F-4D97-AF65-F5344CB8AC3E}">
        <p14:creationId xmlns:p14="http://schemas.microsoft.com/office/powerpoint/2010/main" val="3793630393"/>
      </p:ext>
    </p:extLst>
  </p:cSld>
  <p:clrMapOvr>
    <a:masterClrMapping/>
  </p:clrMapOvr>
</p:sldLayout>
</file>

<file path=ppt/slideLayouts/slideLayout5.xml><?xml version="1.0" encoding="utf-8"?>
<p:sldLayout xmlns:a="http://schemas.openxmlformats.org/drawingml/2006/main" xmlns:r="http://schemas.openxmlformats.org/officeDocument/2006/relationships" xmlns:p="http://schemas.openxmlformats.org/presentationml/2006/main" type="twoTxTwoObj" preserve="1">
  <p:cSld name="Сравнение">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lvl1pPr>
              <a:defRPr/>
            </a:lvl1pPr>
          </a:lstStyle>
          <a:p>
            <a:r>
              <a:rPr lang="ru-RU" smtClean="0"/>
              <a:t>Образец заголовка</a:t>
            </a:r>
            <a:endParaRPr lang="en-US" dirty="0"/>
          </a:p>
        </p:txBody>
      </p:sp>
      <p:sp>
        <p:nvSpPr>
          <p:cNvPr id="3" name="Text Placeholder 2"/>
          <p:cNvSpPr>
            <a:spLocks noGrp="1"/>
          </p:cNvSpPr>
          <p:nvPr>
            <p:ph type="body" idx="1"/>
          </p:nvPr>
        </p:nvSpPr>
        <p:spPr>
          <a:xfrm>
            <a:off x="129540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4" name="Content Placeholder 3"/>
          <p:cNvSpPr>
            <a:spLocks noGrp="1"/>
          </p:cNvSpPr>
          <p:nvPr>
            <p:ph sz="half" idx="2"/>
          </p:nvPr>
        </p:nvSpPr>
        <p:spPr>
          <a:xfrm>
            <a:off x="129540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5" name="Text Placeholder 4"/>
          <p:cNvSpPr>
            <a:spLocks noGrp="1"/>
          </p:cNvSpPr>
          <p:nvPr>
            <p:ph type="body" sz="quarter" idx="3"/>
          </p:nvPr>
        </p:nvSpPr>
        <p:spPr>
          <a:xfrm>
            <a:off x="6180670" y="2658533"/>
            <a:ext cx="4718304" cy="576262"/>
          </a:xfrm>
        </p:spPr>
        <p:txBody>
          <a:bodyPr anchor="b">
            <a:noAutofit/>
          </a:bodyPr>
          <a:lstStyle>
            <a:lvl1pPr marL="0" indent="0">
              <a:spcBef>
                <a:spcPts val="672"/>
              </a:spcBef>
              <a:spcAft>
                <a:spcPts val="600"/>
              </a:spcAft>
              <a:buNone/>
              <a:defRPr sz="2800" b="0">
                <a:solidFill>
                  <a:schemeClr val="accent1"/>
                </a:solidFill>
              </a:defRPr>
            </a:lvl1pPr>
            <a:lvl2pPr marL="457200" indent="0">
              <a:buNone/>
              <a:defRPr sz="2000" b="1"/>
            </a:lvl2pPr>
            <a:lvl3pPr marL="914400" indent="0">
              <a:buNone/>
              <a:defRPr sz="1800" b="1"/>
            </a:lvl3pPr>
            <a:lvl4pPr marL="1371600" indent="0">
              <a:buNone/>
              <a:defRPr sz="1600" b="1"/>
            </a:lvl4pPr>
            <a:lvl5pPr marL="1828800" indent="0">
              <a:buNone/>
              <a:defRPr sz="1600" b="1"/>
            </a:lvl5pPr>
            <a:lvl6pPr marL="2286000" indent="0">
              <a:buNone/>
              <a:defRPr sz="1600" b="1"/>
            </a:lvl6pPr>
            <a:lvl7pPr marL="2743200" indent="0">
              <a:buNone/>
              <a:defRPr sz="1600" b="1"/>
            </a:lvl7pPr>
            <a:lvl8pPr marL="3200400" indent="0">
              <a:buNone/>
              <a:defRPr sz="1600" b="1"/>
            </a:lvl8pPr>
            <a:lvl9pPr marL="3657600" indent="0">
              <a:buNone/>
              <a:defRPr sz="1600" b="1"/>
            </a:lvl9pPr>
          </a:lstStyle>
          <a:p>
            <a:pPr lvl="0"/>
            <a:r>
              <a:rPr lang="ru-RU" smtClean="0"/>
              <a:t>Образец текста</a:t>
            </a:r>
          </a:p>
        </p:txBody>
      </p:sp>
      <p:sp>
        <p:nvSpPr>
          <p:cNvPr id="6" name="Content Placeholder 5"/>
          <p:cNvSpPr>
            <a:spLocks noGrp="1"/>
          </p:cNvSpPr>
          <p:nvPr>
            <p:ph sz="quarter" idx="4"/>
          </p:nvPr>
        </p:nvSpPr>
        <p:spPr>
          <a:xfrm>
            <a:off x="6180670" y="3243262"/>
            <a:ext cx="4718304" cy="2632605"/>
          </a:xfrm>
        </p:spPr>
        <p:txBody>
          <a:bodyPr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7" name="Date Placeholder 6"/>
          <p:cNvSpPr>
            <a:spLocks noGrp="1"/>
          </p:cNvSpPr>
          <p:nvPr>
            <p:ph type="dt" sz="half" idx="10"/>
          </p:nvPr>
        </p:nvSpPr>
        <p:spPr/>
        <p:txBody>
          <a:bodyPr/>
          <a:lstStyle/>
          <a:p>
            <a:fld id="{612F4465-DCE6-40FD-878C-8B6DCB5B9542}" type="datetime1">
              <a:rPr lang="en-US" smtClean="0"/>
              <a:t>4/21/2016</a:t>
            </a:fld>
            <a:endParaRPr lang="en-US"/>
          </a:p>
        </p:txBody>
      </p:sp>
      <p:sp>
        <p:nvSpPr>
          <p:cNvPr id="8" name="Footer Placeholder 7"/>
          <p:cNvSpPr>
            <a:spLocks noGrp="1"/>
          </p:cNvSpPr>
          <p:nvPr>
            <p:ph type="ftr" sz="quarter" idx="11"/>
          </p:nvPr>
        </p:nvSpPr>
        <p:spPr/>
        <p:txBody>
          <a:bodyPr/>
          <a:lstStyle/>
          <a:p>
            <a:endParaRPr lang="en-US"/>
          </a:p>
        </p:txBody>
      </p:sp>
      <p:sp>
        <p:nvSpPr>
          <p:cNvPr id="9" name="Slide Number Placeholder 8"/>
          <p:cNvSpPr>
            <a:spLocks noGrp="1"/>
          </p:cNvSpPr>
          <p:nvPr>
            <p:ph type="sldNum" sz="quarter" idx="12"/>
          </p:nvPr>
        </p:nvSpPr>
        <p:spPr/>
        <p:txBody>
          <a:bodyPr/>
          <a:lstStyle/>
          <a:p>
            <a:fld id="{820A973F-C03D-4A7B-A197-4C1C501A959A}" type="slidenum">
              <a:rPr lang="en-US" smtClean="0"/>
              <a:t>‹#›</a:t>
            </a:fld>
            <a:endParaRPr lang="en-US"/>
          </a:p>
        </p:txBody>
      </p:sp>
      <p:cxnSp>
        <p:nvCxnSpPr>
          <p:cNvPr id="18" name="Straight Connector 17"/>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2671523255"/>
      </p:ext>
    </p:extLst>
  </p:cSld>
  <p:clrMapOvr>
    <a:masterClrMapping/>
  </p:clrMapOvr>
</p:sldLayout>
</file>

<file path=ppt/slideLayouts/slideLayout6.xml><?xml version="1.0" encoding="utf-8"?>
<p:sldLayout xmlns:a="http://schemas.openxmlformats.org/drawingml/2006/main" xmlns:r="http://schemas.openxmlformats.org/officeDocument/2006/relationships" xmlns:p="http://schemas.openxmlformats.org/presentationml/2006/main" type="titleOnly" preserve="1">
  <p:cSld name="Только заголовок">
    <p:spTree>
      <p:nvGrpSpPr>
        <p:cNvPr id="1" name=""/>
        <p:cNvGrpSpPr/>
        <p:nvPr/>
      </p:nvGrpSpPr>
      <p:grpSpPr>
        <a:xfrm>
          <a:off x="0" y="0"/>
          <a:ext cx="0" cy="0"/>
          <a:chOff x="0" y="0"/>
          <a:chExt cx="0" cy="0"/>
        </a:xfrm>
      </p:grpSpPr>
      <p:sp>
        <p:nvSpPr>
          <p:cNvPr id="2" name="Title 1"/>
          <p:cNvSpPr>
            <a:spLocks noGrp="1"/>
          </p:cNvSpPr>
          <p:nvPr>
            <p:ph type="title"/>
          </p:nvPr>
        </p:nvSpPr>
        <p:spPr/>
        <p:txBody>
          <a:bodyPr/>
          <a:lstStyle/>
          <a:p>
            <a:r>
              <a:rPr lang="ru-RU" smtClean="0"/>
              <a:t>Образец заголовка</a:t>
            </a:r>
            <a:endParaRPr lang="en-US" dirty="0"/>
          </a:p>
        </p:txBody>
      </p:sp>
      <p:sp>
        <p:nvSpPr>
          <p:cNvPr id="3" name="Date Placeholder 2"/>
          <p:cNvSpPr>
            <a:spLocks noGrp="1"/>
          </p:cNvSpPr>
          <p:nvPr>
            <p:ph type="dt" sz="half" idx="10"/>
          </p:nvPr>
        </p:nvSpPr>
        <p:spPr/>
        <p:txBody>
          <a:bodyPr/>
          <a:lstStyle/>
          <a:p>
            <a:fld id="{6B5811FD-5025-4FD5-9A3D-23BBAF38B087}" type="datetime1">
              <a:rPr lang="en-US" smtClean="0"/>
              <a:t>4/21/2016</a:t>
            </a:fld>
            <a:endParaRPr lang="en-US"/>
          </a:p>
        </p:txBody>
      </p:sp>
      <p:sp>
        <p:nvSpPr>
          <p:cNvPr id="4" name="Footer Placeholder 3"/>
          <p:cNvSpPr>
            <a:spLocks noGrp="1"/>
          </p:cNvSpPr>
          <p:nvPr>
            <p:ph type="ftr" sz="quarter" idx="11"/>
          </p:nvPr>
        </p:nvSpPr>
        <p:spPr/>
        <p:txBody>
          <a:bodyPr/>
          <a:lstStyle/>
          <a:p>
            <a:endParaRPr lang="en-US"/>
          </a:p>
        </p:txBody>
      </p:sp>
      <p:sp>
        <p:nvSpPr>
          <p:cNvPr id="5" name="Slide Number Placeholder 4"/>
          <p:cNvSpPr>
            <a:spLocks noGrp="1"/>
          </p:cNvSpPr>
          <p:nvPr>
            <p:ph type="sldNum" sz="quarter" idx="12"/>
          </p:nvPr>
        </p:nvSpPr>
        <p:spPr/>
        <p:txBody>
          <a:bodyPr/>
          <a:lstStyle/>
          <a:p>
            <a:fld id="{820A973F-C03D-4A7B-A197-4C1C501A959A}" type="slidenum">
              <a:rPr lang="en-US" smtClean="0"/>
              <a:t>‹#›</a:t>
            </a:fld>
            <a:endParaRPr lang="en-US"/>
          </a:p>
        </p:txBody>
      </p:sp>
      <p:cxnSp>
        <p:nvCxnSpPr>
          <p:cNvPr id="14" name="Straight Connector 13"/>
          <p:cNvCxnSpPr/>
          <p:nvPr/>
        </p:nvCxnSpPr>
        <p:spPr>
          <a:xfrm>
            <a:off x="1396169" y="2421466"/>
            <a:ext cx="94072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1897130530"/>
      </p:ext>
    </p:extLst>
  </p:cSld>
  <p:clrMapOvr>
    <a:masterClrMapping/>
  </p:clrMapOvr>
</p:sldLayout>
</file>

<file path=ppt/slideLayouts/slideLayout7.xml><?xml version="1.0" encoding="utf-8"?>
<p:sldLayout xmlns:a="http://schemas.openxmlformats.org/drawingml/2006/main" xmlns:r="http://schemas.openxmlformats.org/officeDocument/2006/relationships" xmlns:p="http://schemas.openxmlformats.org/presentationml/2006/main" type="blank" preserve="1">
  <p:cSld name="Пустой слайд">
    <p:spTree>
      <p:nvGrpSpPr>
        <p:cNvPr id="1" name=""/>
        <p:cNvGrpSpPr/>
        <p:nvPr/>
      </p:nvGrpSpPr>
      <p:grpSpPr>
        <a:xfrm>
          <a:off x="0" y="0"/>
          <a:ext cx="0" cy="0"/>
          <a:chOff x="0" y="0"/>
          <a:chExt cx="0" cy="0"/>
        </a:xfrm>
      </p:grpSpPr>
      <p:sp>
        <p:nvSpPr>
          <p:cNvPr id="2" name="Date Placeholder 1"/>
          <p:cNvSpPr>
            <a:spLocks noGrp="1"/>
          </p:cNvSpPr>
          <p:nvPr>
            <p:ph type="dt" sz="half" idx="10"/>
          </p:nvPr>
        </p:nvSpPr>
        <p:spPr/>
        <p:txBody>
          <a:bodyPr/>
          <a:lstStyle/>
          <a:p>
            <a:fld id="{D69AD746-D50E-48F9-B2A9-FDA825AA5299}" type="datetime1">
              <a:rPr lang="en-US" smtClean="0"/>
              <a:t>4/21/2016</a:t>
            </a:fld>
            <a:endParaRPr lang="en-US"/>
          </a:p>
        </p:txBody>
      </p:sp>
      <p:sp>
        <p:nvSpPr>
          <p:cNvPr id="3" name="Footer Placeholder 2"/>
          <p:cNvSpPr>
            <a:spLocks noGrp="1"/>
          </p:cNvSpPr>
          <p:nvPr>
            <p:ph type="ftr" sz="quarter" idx="11"/>
          </p:nvPr>
        </p:nvSpPr>
        <p:spPr/>
        <p:txBody>
          <a:bodyPr/>
          <a:lstStyle/>
          <a:p>
            <a:endParaRPr lang="en-US"/>
          </a:p>
        </p:txBody>
      </p:sp>
      <p:sp>
        <p:nvSpPr>
          <p:cNvPr id="4" name="Slide Number Placeholder 3"/>
          <p:cNvSpPr>
            <a:spLocks noGrp="1"/>
          </p:cNvSpPr>
          <p:nvPr>
            <p:ph type="sldNum" sz="quarter" idx="12"/>
          </p:nvPr>
        </p:nvSpPr>
        <p:spPr/>
        <p:txBody>
          <a:bodyPr/>
          <a:lstStyle/>
          <a:p>
            <a:fld id="{820A973F-C03D-4A7B-A197-4C1C501A959A}" type="slidenum">
              <a:rPr lang="en-US" smtClean="0"/>
              <a:t>‹#›</a:t>
            </a:fld>
            <a:endParaRPr lang="en-US"/>
          </a:p>
        </p:txBody>
      </p:sp>
    </p:spTree>
    <p:extLst>
      <p:ext uri="{BB962C8B-B14F-4D97-AF65-F5344CB8AC3E}">
        <p14:creationId xmlns:p14="http://schemas.microsoft.com/office/powerpoint/2010/main" val="2566546521"/>
      </p:ext>
    </p:extLst>
  </p:cSld>
  <p:clrMapOvr>
    <a:masterClrMapping/>
  </p:clrMapOvr>
</p:sldLayout>
</file>

<file path=ppt/slideLayouts/slideLayout8.xml><?xml version="1.0" encoding="utf-8"?>
<p:sldLayout xmlns:a="http://schemas.openxmlformats.org/drawingml/2006/main" xmlns:r="http://schemas.openxmlformats.org/officeDocument/2006/relationships" xmlns:p="http://schemas.openxmlformats.org/presentationml/2006/main" type="objTx" preserve="1">
  <p:cSld name="Объект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3811" y="1388534"/>
            <a:ext cx="3718455" cy="1371600"/>
          </a:xfrm>
        </p:spPr>
        <p:txBody>
          <a:bodyPr anchor="b">
            <a:normAutofit/>
          </a:bodyPr>
          <a:lstStyle>
            <a:lvl1pPr algn="ctr">
              <a:defRPr sz="2400" b="0"/>
            </a:lvl1pPr>
          </a:lstStyle>
          <a:p>
            <a:r>
              <a:rPr lang="ru-RU" smtClean="0"/>
              <a:t>Образец заголовка</a:t>
            </a:r>
            <a:endParaRPr lang="en-US" dirty="0"/>
          </a:p>
        </p:txBody>
      </p:sp>
      <p:sp>
        <p:nvSpPr>
          <p:cNvPr id="3" name="Content Placeholder 2"/>
          <p:cNvSpPr>
            <a:spLocks noGrp="1"/>
          </p:cNvSpPr>
          <p:nvPr>
            <p:ph idx="1"/>
          </p:nvPr>
        </p:nvSpPr>
        <p:spPr>
          <a:xfrm>
            <a:off x="5418668" y="982131"/>
            <a:ext cx="5469466" cy="4893735"/>
          </a:xfrm>
        </p:spPr>
        <p:txBody>
          <a:bodyPr anchor="ctr">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Text Placeholder 3"/>
          <p:cNvSpPr>
            <a:spLocks noGrp="1"/>
          </p:cNvSpPr>
          <p:nvPr>
            <p:ph type="body" sz="half" idx="2"/>
          </p:nvPr>
        </p:nvSpPr>
        <p:spPr>
          <a:xfrm>
            <a:off x="1293811" y="3031065"/>
            <a:ext cx="3718455" cy="2438404"/>
          </a:xfrm>
        </p:spPr>
        <p:txBody>
          <a:bodyPr anchor="t">
            <a:normAutofit/>
          </a:bodyPr>
          <a:lstStyle>
            <a:lvl1pPr marL="0" indent="0" algn="ctr">
              <a:buNone/>
              <a:defRPr sz="16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74B6CD6-60B0-4062-903C-CAA752A52D06}" type="datetime1">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A973F-C03D-4A7B-A197-4C1C501A959A}" type="slidenum">
              <a:rPr lang="en-US" smtClean="0"/>
              <a:t>‹#›</a:t>
            </a:fld>
            <a:endParaRPr lang="en-US"/>
          </a:p>
        </p:txBody>
      </p:sp>
      <p:cxnSp>
        <p:nvCxnSpPr>
          <p:cNvPr id="16" name="Straight Connector 15"/>
          <p:cNvCxnSpPr/>
          <p:nvPr/>
        </p:nvCxnSpPr>
        <p:spPr>
          <a:xfrm>
            <a:off x="1396169" y="2912533"/>
            <a:ext cx="3514498" cy="0"/>
          </a:xfrm>
          <a:prstGeom prst="line">
            <a:avLst/>
          </a:prstGeom>
          <a:ln w="15875"/>
        </p:spPr>
        <p:style>
          <a:lnRef idx="2">
            <a:schemeClr val="accent1"/>
          </a:lnRef>
          <a:fillRef idx="0">
            <a:schemeClr val="accent1"/>
          </a:fillRef>
          <a:effectRef idx="1">
            <a:schemeClr val="accent1"/>
          </a:effectRef>
          <a:fontRef idx="minor">
            <a:schemeClr val="tx1"/>
          </a:fontRef>
        </p:style>
      </p:cxnSp>
    </p:spTree>
    <p:extLst>
      <p:ext uri="{BB962C8B-B14F-4D97-AF65-F5344CB8AC3E}">
        <p14:creationId xmlns:p14="http://schemas.microsoft.com/office/powerpoint/2010/main" val="3380553339"/>
      </p:ext>
    </p:extLst>
  </p:cSld>
  <p:clrMapOvr>
    <a:masterClrMapping/>
  </p:clrMapOvr>
</p:sldLayout>
</file>

<file path=ppt/slideLayouts/slideLayout9.xml><?xml version="1.0" encoding="utf-8"?>
<p:sldLayout xmlns:a="http://schemas.openxmlformats.org/drawingml/2006/main" xmlns:r="http://schemas.openxmlformats.org/officeDocument/2006/relationships" xmlns:p="http://schemas.openxmlformats.org/presentationml/2006/main" type="picTx" preserve="1">
  <p:cSld name="Рисунок с подписью">
    <p:spTree>
      <p:nvGrpSpPr>
        <p:cNvPr id="1" name=""/>
        <p:cNvGrpSpPr/>
        <p:nvPr/>
      </p:nvGrpSpPr>
      <p:grpSpPr>
        <a:xfrm>
          <a:off x="0" y="0"/>
          <a:ext cx="0" cy="0"/>
          <a:chOff x="0" y="0"/>
          <a:chExt cx="0" cy="0"/>
        </a:xfrm>
      </p:grpSpPr>
      <p:sp>
        <p:nvSpPr>
          <p:cNvPr id="2" name="Title 1"/>
          <p:cNvSpPr>
            <a:spLocks noGrp="1"/>
          </p:cNvSpPr>
          <p:nvPr>
            <p:ph type="title"/>
          </p:nvPr>
        </p:nvSpPr>
        <p:spPr>
          <a:xfrm>
            <a:off x="1295399" y="1883832"/>
            <a:ext cx="6241816" cy="1371600"/>
          </a:xfrm>
        </p:spPr>
        <p:txBody>
          <a:bodyPr anchor="b">
            <a:normAutofit/>
          </a:bodyPr>
          <a:lstStyle>
            <a:lvl1pPr algn="ctr">
              <a:defRPr sz="2800" b="0"/>
            </a:lvl1pPr>
          </a:lstStyle>
          <a:p>
            <a:r>
              <a:rPr lang="ru-RU" smtClean="0"/>
              <a:t>Образец заголовка</a:t>
            </a:r>
            <a:endParaRPr lang="en-US" dirty="0"/>
          </a:p>
        </p:txBody>
      </p:sp>
      <p:sp>
        <p:nvSpPr>
          <p:cNvPr id="17" name="Picture Placeholder 2"/>
          <p:cNvSpPr>
            <a:spLocks noGrp="1" noChangeAspect="1"/>
          </p:cNvSpPr>
          <p:nvPr>
            <p:ph type="pic" idx="1"/>
          </p:nvPr>
        </p:nvSpPr>
        <p:spPr>
          <a:xfrm>
            <a:off x="8094831" y="1041400"/>
            <a:ext cx="3063347" cy="4775200"/>
          </a:xfrm>
          <a:prstGeom prst="roundRect">
            <a:avLst>
              <a:gd name="adj" fmla="val 0"/>
            </a:avLst>
          </a:prstGeom>
          <a:ln w="57150" cmpd="thickThin">
            <a:solidFill>
              <a:schemeClr val="tx1">
                <a:lumMod val="50000"/>
                <a:lumOff val="50000"/>
              </a:schemeClr>
            </a:solidFill>
            <a:miter lim="800000"/>
          </a:ln>
          <a:effectLst>
            <a:innerShdw blurRad="57150" dist="38100" dir="14460000">
              <a:srgbClr val="000000">
                <a:alpha val="70000"/>
              </a:srgbClr>
            </a:innerShdw>
          </a:effectLst>
        </p:spPr>
        <p:txBody>
          <a:bodyPr anchor="t">
            <a:normAutofit/>
          </a:bodyPr>
          <a:lstStyle>
            <a:lvl1pPr marL="0" indent="0" algn="ctr">
              <a:buNone/>
              <a:defRPr sz="1600"/>
            </a:lvl1pPr>
            <a:lvl2pPr marL="457200" indent="0">
              <a:buNone/>
              <a:defRPr sz="1600"/>
            </a:lvl2pPr>
            <a:lvl3pPr marL="914400" indent="0">
              <a:buNone/>
              <a:defRPr sz="1600"/>
            </a:lvl3pPr>
            <a:lvl4pPr marL="1371600" indent="0">
              <a:buNone/>
              <a:defRPr sz="1600"/>
            </a:lvl4pPr>
            <a:lvl5pPr marL="1828800" indent="0">
              <a:buNone/>
              <a:defRPr sz="1600"/>
            </a:lvl5pPr>
            <a:lvl6pPr marL="2286000" indent="0">
              <a:buNone/>
              <a:defRPr sz="1600"/>
            </a:lvl6pPr>
            <a:lvl7pPr marL="2743200" indent="0">
              <a:buNone/>
              <a:defRPr sz="1600"/>
            </a:lvl7pPr>
            <a:lvl8pPr marL="3200400" indent="0">
              <a:buNone/>
              <a:defRPr sz="1600"/>
            </a:lvl8pPr>
            <a:lvl9pPr marL="3657600" indent="0">
              <a:buNone/>
              <a:defRPr sz="1600"/>
            </a:lvl9pPr>
          </a:lstStyle>
          <a:p>
            <a:r>
              <a:rPr lang="ru-RU" smtClean="0"/>
              <a:t>Вставка рисунка</a:t>
            </a:r>
            <a:endParaRPr lang="en-US" dirty="0"/>
          </a:p>
        </p:txBody>
      </p:sp>
      <p:sp>
        <p:nvSpPr>
          <p:cNvPr id="4" name="Text Placeholder 3"/>
          <p:cNvSpPr>
            <a:spLocks noGrp="1"/>
          </p:cNvSpPr>
          <p:nvPr>
            <p:ph type="body" sz="half" idx="2"/>
          </p:nvPr>
        </p:nvSpPr>
        <p:spPr>
          <a:xfrm>
            <a:off x="1295399" y="3255432"/>
            <a:ext cx="6241816" cy="1828800"/>
          </a:xfrm>
        </p:spPr>
        <p:txBody>
          <a:bodyPr anchor="t">
            <a:normAutofit/>
          </a:bodyPr>
          <a:lstStyle>
            <a:lvl1pPr marL="0" indent="0" algn="ctr">
              <a:buNone/>
              <a:defRPr sz="1800"/>
            </a:lvl1pPr>
            <a:lvl2pPr marL="457200" indent="0">
              <a:buNone/>
              <a:defRPr sz="1200"/>
            </a:lvl2pPr>
            <a:lvl3pPr marL="914400" indent="0">
              <a:buNone/>
              <a:defRPr sz="1000"/>
            </a:lvl3pPr>
            <a:lvl4pPr marL="1371600" indent="0">
              <a:buNone/>
              <a:defRPr sz="900"/>
            </a:lvl4pPr>
            <a:lvl5pPr marL="1828800" indent="0">
              <a:buNone/>
              <a:defRPr sz="900"/>
            </a:lvl5pPr>
            <a:lvl6pPr marL="2286000" indent="0">
              <a:buNone/>
              <a:defRPr sz="900"/>
            </a:lvl6pPr>
            <a:lvl7pPr marL="2743200" indent="0">
              <a:buNone/>
              <a:defRPr sz="900"/>
            </a:lvl7pPr>
            <a:lvl8pPr marL="3200400" indent="0">
              <a:buNone/>
              <a:defRPr sz="900"/>
            </a:lvl8pPr>
            <a:lvl9pPr marL="3657600" indent="0">
              <a:buNone/>
              <a:defRPr sz="900"/>
            </a:lvl9pPr>
          </a:lstStyle>
          <a:p>
            <a:pPr lvl="0"/>
            <a:r>
              <a:rPr lang="ru-RU" smtClean="0"/>
              <a:t>Образец текста</a:t>
            </a:r>
          </a:p>
        </p:txBody>
      </p:sp>
      <p:sp>
        <p:nvSpPr>
          <p:cNvPr id="5" name="Date Placeholder 4"/>
          <p:cNvSpPr>
            <a:spLocks noGrp="1"/>
          </p:cNvSpPr>
          <p:nvPr>
            <p:ph type="dt" sz="half" idx="10"/>
          </p:nvPr>
        </p:nvSpPr>
        <p:spPr/>
        <p:txBody>
          <a:bodyPr/>
          <a:lstStyle/>
          <a:p>
            <a:fld id="{C2A82B79-801D-48A1-8C36-B698C93BE3BB}" type="datetime1">
              <a:rPr lang="en-US" smtClean="0"/>
              <a:t>4/21/2016</a:t>
            </a:fld>
            <a:endParaRPr lang="en-US"/>
          </a:p>
        </p:txBody>
      </p:sp>
      <p:sp>
        <p:nvSpPr>
          <p:cNvPr id="6" name="Footer Placeholder 5"/>
          <p:cNvSpPr>
            <a:spLocks noGrp="1"/>
          </p:cNvSpPr>
          <p:nvPr>
            <p:ph type="ftr" sz="quarter" idx="11"/>
          </p:nvPr>
        </p:nvSpPr>
        <p:spPr/>
        <p:txBody>
          <a:bodyPr/>
          <a:lstStyle/>
          <a:p>
            <a:endParaRPr lang="en-US"/>
          </a:p>
        </p:txBody>
      </p:sp>
      <p:sp>
        <p:nvSpPr>
          <p:cNvPr id="7" name="Slide Number Placeholder 6"/>
          <p:cNvSpPr>
            <a:spLocks noGrp="1"/>
          </p:cNvSpPr>
          <p:nvPr>
            <p:ph type="sldNum" sz="quarter" idx="12"/>
          </p:nvPr>
        </p:nvSpPr>
        <p:spPr/>
        <p:txBody>
          <a:bodyPr/>
          <a:lstStyle/>
          <a:p>
            <a:fld id="{820A973F-C03D-4A7B-A197-4C1C501A959A}" type="slidenum">
              <a:rPr lang="en-US" smtClean="0"/>
              <a:t>‹#›</a:t>
            </a:fld>
            <a:endParaRPr lang="en-US"/>
          </a:p>
        </p:txBody>
      </p:sp>
    </p:spTree>
    <p:extLst>
      <p:ext uri="{BB962C8B-B14F-4D97-AF65-F5344CB8AC3E}">
        <p14:creationId xmlns:p14="http://schemas.microsoft.com/office/powerpoint/2010/main" val="1182346596"/>
      </p:ext>
    </p:extLst>
  </p:cSld>
  <p:clrMapOvr>
    <a:masterClrMapping/>
  </p:clrMapOvr>
</p:sldLayout>
</file>

<file path=ppt/slideMasters/_rels/slideMaster1.xml.rels><?xml version="1.0" encoding="UTF-8" standalone="yes"?>
<Relationships xmlns="http://schemas.openxmlformats.org/package/2006/relationships"><Relationship Id="rId8" Type="http://schemas.openxmlformats.org/officeDocument/2006/relationships/slideLayout" Target="../slideLayouts/slideLayout8.xml"/><Relationship Id="rId13" Type="http://schemas.openxmlformats.org/officeDocument/2006/relationships/slideLayout" Target="../slideLayouts/slideLayout13.xml"/><Relationship Id="rId18" Type="http://schemas.openxmlformats.org/officeDocument/2006/relationships/theme" Target="../theme/theme1.xml"/><Relationship Id="rId3" Type="http://schemas.openxmlformats.org/officeDocument/2006/relationships/slideLayout" Target="../slideLayouts/slideLayout3.xml"/><Relationship Id="rId7" Type="http://schemas.openxmlformats.org/officeDocument/2006/relationships/slideLayout" Target="../slideLayouts/slideLayout7.xml"/><Relationship Id="rId12" Type="http://schemas.openxmlformats.org/officeDocument/2006/relationships/slideLayout" Target="../slideLayouts/slideLayout12.xml"/><Relationship Id="rId17" Type="http://schemas.openxmlformats.org/officeDocument/2006/relationships/slideLayout" Target="../slideLayouts/slideLayout17.xml"/><Relationship Id="rId2" Type="http://schemas.openxmlformats.org/officeDocument/2006/relationships/slideLayout" Target="../slideLayouts/slideLayout2.xml"/><Relationship Id="rId16" Type="http://schemas.openxmlformats.org/officeDocument/2006/relationships/slideLayout" Target="../slideLayouts/slideLayout16.xml"/><Relationship Id="rId20" Type="http://schemas.openxmlformats.org/officeDocument/2006/relationships/image" Target="../media/image3.png"/><Relationship Id="rId1" Type="http://schemas.openxmlformats.org/officeDocument/2006/relationships/slideLayout" Target="../slideLayouts/slideLayout1.xml"/><Relationship Id="rId6" Type="http://schemas.openxmlformats.org/officeDocument/2006/relationships/slideLayout" Target="../slideLayouts/slideLayout6.xml"/><Relationship Id="rId11" Type="http://schemas.openxmlformats.org/officeDocument/2006/relationships/slideLayout" Target="../slideLayouts/slideLayout11.xml"/><Relationship Id="rId5" Type="http://schemas.openxmlformats.org/officeDocument/2006/relationships/slideLayout" Target="../slideLayouts/slideLayout5.xml"/><Relationship Id="rId15" Type="http://schemas.openxmlformats.org/officeDocument/2006/relationships/slideLayout" Target="../slideLayouts/slideLayout15.xml"/><Relationship Id="rId10" Type="http://schemas.openxmlformats.org/officeDocument/2006/relationships/slideLayout" Target="../slideLayouts/slideLayout10.xml"/><Relationship Id="rId19" Type="http://schemas.openxmlformats.org/officeDocument/2006/relationships/image" Target="../media/image2.png"/><Relationship Id="rId4" Type="http://schemas.openxmlformats.org/officeDocument/2006/relationships/slideLayout" Target="../slideLayouts/slideLayout4.xml"/><Relationship Id="rId9" Type="http://schemas.openxmlformats.org/officeDocument/2006/relationships/slideLayout" Target="../slideLayouts/slideLayout9.xml"/><Relationship Id="rId14" Type="http://schemas.openxmlformats.org/officeDocument/2006/relationships/slideLayout" Target="../slideLayouts/slideLayout14.xml"/></Relationships>
</file>

<file path=ppt/slideMasters/slideMaster1.xml><?xml version="1.0" encoding="utf-8"?>
<p:sldMaster xmlns:a="http://schemas.openxmlformats.org/drawingml/2006/main" xmlns:r="http://schemas.openxmlformats.org/officeDocument/2006/relationships" xmlns:p="http://schemas.openxmlformats.org/presentationml/2006/main">
  <p:cSld>
    <p:bg>
      <p:bgRef idx="1003">
        <a:schemeClr val="bg1"/>
      </p:bgRef>
    </p:bg>
    <p:spTree>
      <p:nvGrpSpPr>
        <p:cNvPr id="1" name=""/>
        <p:cNvGrpSpPr/>
        <p:nvPr/>
      </p:nvGrpSpPr>
      <p:grpSpPr>
        <a:xfrm>
          <a:off x="0" y="0"/>
          <a:ext cx="0" cy="0"/>
          <a:chOff x="0" y="0"/>
          <a:chExt cx="0" cy="0"/>
        </a:xfrm>
      </p:grpSpPr>
      <p:grpSp>
        <p:nvGrpSpPr>
          <p:cNvPr id="7" name="Group 6"/>
          <p:cNvGrpSpPr/>
          <p:nvPr/>
        </p:nvGrpSpPr>
        <p:grpSpPr>
          <a:xfrm>
            <a:off x="-15736" y="0"/>
            <a:ext cx="12229962" cy="6856214"/>
            <a:chOff x="-15736" y="0"/>
            <a:chExt cx="12229962" cy="6856214"/>
          </a:xfrm>
        </p:grpSpPr>
        <p:pic>
          <p:nvPicPr>
            <p:cNvPr id="8" name="Picture 7" descr="HD-PanelContent.png"/>
            <p:cNvPicPr>
              <a:picLocks noChangeAspect="1"/>
            </p:cNvPicPr>
            <p:nvPr/>
          </p:nvPicPr>
          <p:blipFill>
            <a:blip r:embed="rId19">
              <a:extLst>
                <a:ext uri="{28A0092B-C50C-407E-A947-70E740481C1C}">
                  <a14:useLocalDpi xmlns:a14="http://schemas.microsoft.com/office/drawing/2010/main" val="0"/>
                </a:ext>
              </a:extLst>
            </a:blip>
            <a:stretch>
              <a:fillRect/>
            </a:stretch>
          </p:blipFill>
          <p:spPr>
            <a:xfrm>
              <a:off x="0" y="0"/>
              <a:ext cx="12188825" cy="6856214"/>
            </a:xfrm>
            <a:prstGeom prst="rect">
              <a:avLst/>
            </a:prstGeom>
          </p:spPr>
        </p:pic>
        <p:sp>
          <p:nvSpPr>
            <p:cNvPr id="9" name="Rectangle 8"/>
            <p:cNvSpPr/>
            <p:nvPr/>
          </p:nvSpPr>
          <p:spPr>
            <a:xfrm>
              <a:off x="608012" y="609600"/>
              <a:ext cx="10972800" cy="5638800"/>
            </a:xfrm>
            <a:prstGeom prst="rect">
              <a:avLst/>
            </a:prstGeom>
            <a:noFill/>
            <a:ln w="15875" cap="flat">
              <a:miter lim="800000"/>
            </a:ln>
          </p:spPr>
          <p:style>
            <a:lnRef idx="1">
              <a:schemeClr val="accent1"/>
            </a:lnRef>
            <a:fillRef idx="3">
              <a:schemeClr val="accent1"/>
            </a:fillRef>
            <a:effectRef idx="2">
              <a:schemeClr val="accent1"/>
            </a:effectRef>
            <a:fontRef idx="minor">
              <a:schemeClr val="lt1"/>
            </a:fontRef>
          </p:style>
        </p:sp>
        <p:pic>
          <p:nvPicPr>
            <p:cNvPr id="10" name="Picture 9"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5736" y="3153832"/>
              <a:ext cx="777240" cy="606425"/>
            </a:xfrm>
            <a:prstGeom prst="rect">
              <a:avLst/>
            </a:prstGeom>
          </p:spPr>
        </p:pic>
        <p:pic>
          <p:nvPicPr>
            <p:cNvPr id="11" name="Picture 10" descr="HDRibbonContent-UniformTrim.png"/>
            <p:cNvPicPr>
              <a:picLocks noChangeAspect="1"/>
            </p:cNvPicPr>
            <p:nvPr/>
          </p:nvPicPr>
          <p:blipFill rotWithShape="1">
            <a:blip r:embed="rId20">
              <a:extLst>
                <a:ext uri="{28A0092B-C50C-407E-A947-70E740481C1C}">
                  <a14:useLocalDpi xmlns:a14="http://schemas.microsoft.com/office/drawing/2010/main" val="0"/>
                </a:ext>
              </a:extLst>
            </a:blip>
            <a:srcRect/>
            <a:stretch/>
          </p:blipFill>
          <p:spPr>
            <a:xfrm>
              <a:off x="11436986" y="3153832"/>
              <a:ext cx="777240" cy="606425"/>
            </a:xfrm>
            <a:prstGeom prst="rect">
              <a:avLst/>
            </a:prstGeom>
          </p:spPr>
        </p:pic>
      </p:grpSp>
      <p:sp>
        <p:nvSpPr>
          <p:cNvPr id="2" name="Title Placeholder 1"/>
          <p:cNvSpPr>
            <a:spLocks noGrp="1"/>
          </p:cNvSpPr>
          <p:nvPr>
            <p:ph type="title"/>
          </p:nvPr>
        </p:nvSpPr>
        <p:spPr>
          <a:xfrm>
            <a:off x="1295402" y="982132"/>
            <a:ext cx="9601196" cy="1303867"/>
          </a:xfrm>
          <a:prstGeom prst="rect">
            <a:avLst/>
          </a:prstGeom>
          <a:effectLst/>
        </p:spPr>
        <p:txBody>
          <a:bodyPr vert="horz" lIns="91440" tIns="45720" rIns="91440" bIns="45720" rtlCol="0" anchor="ctr">
            <a:normAutofit/>
          </a:bodyPr>
          <a:lstStyle/>
          <a:p>
            <a:r>
              <a:rPr lang="ru-RU" smtClean="0"/>
              <a:t>Образец заголовка</a:t>
            </a:r>
            <a:endParaRPr lang="en-US" dirty="0"/>
          </a:p>
        </p:txBody>
      </p:sp>
      <p:sp>
        <p:nvSpPr>
          <p:cNvPr id="3" name="Text Placeholder 2"/>
          <p:cNvSpPr>
            <a:spLocks noGrp="1"/>
          </p:cNvSpPr>
          <p:nvPr>
            <p:ph type="body" idx="1"/>
          </p:nvPr>
        </p:nvSpPr>
        <p:spPr>
          <a:xfrm>
            <a:off x="1295401" y="2556932"/>
            <a:ext cx="9601196" cy="3318936"/>
          </a:xfrm>
          <a:prstGeom prst="rect">
            <a:avLst/>
          </a:prstGeom>
        </p:spPr>
        <p:txBody>
          <a:bodyPr vert="horz" lIns="91440" tIns="45720" rIns="91440" bIns="45720" rtlCol="0" anchor="t">
            <a:normAutofit/>
          </a:bodyPr>
          <a:lstStyle/>
          <a:p>
            <a:pPr lvl="0"/>
            <a:r>
              <a:rPr lang="ru-RU" smtClean="0"/>
              <a:t>Образец текста</a:t>
            </a:r>
          </a:p>
          <a:p>
            <a:pPr lvl="1"/>
            <a:r>
              <a:rPr lang="ru-RU" smtClean="0"/>
              <a:t>Второй уровень</a:t>
            </a:r>
          </a:p>
          <a:p>
            <a:pPr lvl="2"/>
            <a:r>
              <a:rPr lang="ru-RU" smtClean="0"/>
              <a:t>Третий уровень</a:t>
            </a:r>
          </a:p>
          <a:p>
            <a:pPr lvl="3"/>
            <a:r>
              <a:rPr lang="ru-RU" smtClean="0"/>
              <a:t>Четвертый уровень</a:t>
            </a:r>
          </a:p>
          <a:p>
            <a:pPr lvl="4"/>
            <a:r>
              <a:rPr lang="ru-RU" smtClean="0"/>
              <a:t>Пятый уровень</a:t>
            </a:r>
            <a:endParaRPr lang="en-US" dirty="0"/>
          </a:p>
        </p:txBody>
      </p:sp>
      <p:sp>
        <p:nvSpPr>
          <p:cNvPr id="4" name="Date Placeholder 3"/>
          <p:cNvSpPr>
            <a:spLocks noGrp="1"/>
          </p:cNvSpPr>
          <p:nvPr>
            <p:ph type="dt" sz="half" idx="2"/>
          </p:nvPr>
        </p:nvSpPr>
        <p:spPr>
          <a:xfrm>
            <a:off x="8677501" y="5969000"/>
            <a:ext cx="1600200"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5A4E1EC4-0DF8-4C07-B60C-88225DCEA364}" type="datetime1">
              <a:rPr lang="en-US" smtClean="0"/>
              <a:t>4/21/2016</a:t>
            </a:fld>
            <a:endParaRPr lang="en-US"/>
          </a:p>
        </p:txBody>
      </p:sp>
      <p:sp>
        <p:nvSpPr>
          <p:cNvPr id="5" name="Footer Placeholder 4"/>
          <p:cNvSpPr>
            <a:spLocks noGrp="1"/>
          </p:cNvSpPr>
          <p:nvPr>
            <p:ph type="ftr" sz="quarter" idx="3"/>
          </p:nvPr>
        </p:nvSpPr>
        <p:spPr>
          <a:xfrm>
            <a:off x="1295401" y="5969000"/>
            <a:ext cx="7305900" cy="279400"/>
          </a:xfrm>
          <a:prstGeom prst="rect">
            <a:avLst/>
          </a:prstGeom>
        </p:spPr>
        <p:txBody>
          <a:bodyPr vert="horz" lIns="91440" tIns="45720" rIns="91440" bIns="45720" rtlCol="0" anchor="ctr"/>
          <a:lstStyle>
            <a:lvl1pPr algn="l">
              <a:defRPr sz="1000" b="0" i="0">
                <a:solidFill>
                  <a:schemeClr val="tx1"/>
                </a:solidFill>
                <a:effectLst/>
                <a:latin typeface="+mn-lt"/>
              </a:defRPr>
            </a:lvl1pPr>
          </a:lstStyle>
          <a:p>
            <a:endParaRPr lang="en-US"/>
          </a:p>
        </p:txBody>
      </p:sp>
      <p:sp>
        <p:nvSpPr>
          <p:cNvPr id="6" name="Slide Number Placeholder 5"/>
          <p:cNvSpPr>
            <a:spLocks noGrp="1"/>
          </p:cNvSpPr>
          <p:nvPr>
            <p:ph type="sldNum" sz="quarter" idx="4"/>
          </p:nvPr>
        </p:nvSpPr>
        <p:spPr>
          <a:xfrm>
            <a:off x="10353901" y="5969000"/>
            <a:ext cx="542697" cy="279400"/>
          </a:xfrm>
          <a:prstGeom prst="rect">
            <a:avLst/>
          </a:prstGeom>
        </p:spPr>
        <p:txBody>
          <a:bodyPr vert="horz" lIns="91440" tIns="45720" rIns="91440" bIns="45720" rtlCol="0" anchor="ctr"/>
          <a:lstStyle>
            <a:lvl1pPr algn="r">
              <a:defRPr sz="1000" b="0" i="0">
                <a:solidFill>
                  <a:schemeClr val="tx1"/>
                </a:solidFill>
                <a:effectLst/>
                <a:latin typeface="+mn-lt"/>
              </a:defRPr>
            </a:lvl1pPr>
          </a:lstStyle>
          <a:p>
            <a:fld id="{820A973F-C03D-4A7B-A197-4C1C501A959A}" type="slidenum">
              <a:rPr lang="en-US" smtClean="0"/>
              <a:t>‹#›</a:t>
            </a:fld>
            <a:endParaRPr lang="en-US"/>
          </a:p>
        </p:txBody>
      </p:sp>
    </p:spTree>
    <p:extLst>
      <p:ext uri="{BB962C8B-B14F-4D97-AF65-F5344CB8AC3E}">
        <p14:creationId xmlns:p14="http://schemas.microsoft.com/office/powerpoint/2010/main" val="2208063511"/>
      </p:ext>
    </p:extLst>
  </p:cSld>
  <p:clrMap bg1="lt1" tx1="dk1" bg2="lt2" tx2="dk2" accent1="accent1" accent2="accent2" accent3="accent3" accent4="accent4" accent5="accent5" accent6="accent6" hlink="hlink" folHlink="folHlink"/>
  <p:sldLayoutIdLst>
    <p:sldLayoutId id="2147483931" r:id="rId1"/>
    <p:sldLayoutId id="2147483932" r:id="rId2"/>
    <p:sldLayoutId id="2147483933" r:id="rId3"/>
    <p:sldLayoutId id="2147483934" r:id="rId4"/>
    <p:sldLayoutId id="2147483935" r:id="rId5"/>
    <p:sldLayoutId id="2147483936" r:id="rId6"/>
    <p:sldLayoutId id="2147483937" r:id="rId7"/>
    <p:sldLayoutId id="2147483938" r:id="rId8"/>
    <p:sldLayoutId id="2147483939" r:id="rId9"/>
    <p:sldLayoutId id="2147483940" r:id="rId10"/>
    <p:sldLayoutId id="2147483941" r:id="rId11"/>
    <p:sldLayoutId id="2147483942" r:id="rId12"/>
    <p:sldLayoutId id="2147483943" r:id="rId13"/>
    <p:sldLayoutId id="2147483944" r:id="rId14"/>
    <p:sldLayoutId id="2147483945" r:id="rId15"/>
    <p:sldLayoutId id="2147483946" r:id="rId16"/>
    <p:sldLayoutId id="2147483947" r:id="rId17"/>
  </p:sldLayoutIdLst>
  <p:hf hdr="0" ftr="0" dt="0"/>
  <p:txStyles>
    <p:titleStyle>
      <a:lvl1pPr algn="ctr" defTabSz="457200" rtl="0" eaLnBrk="1" latinLnBrk="0" hangingPunct="1">
        <a:spcBef>
          <a:spcPct val="0"/>
        </a:spcBef>
        <a:buNone/>
        <a:defRPr sz="4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p:titleStyle>
    <p:bodyStyle>
      <a:lvl1pPr marL="285750" indent="-285750" algn="l" defTabSz="457200" rtl="0" eaLnBrk="1" latinLnBrk="0" hangingPunct="1">
        <a:spcBef>
          <a:spcPct val="20000"/>
        </a:spcBef>
        <a:spcAft>
          <a:spcPts val="600"/>
        </a:spcAft>
        <a:buClr>
          <a:schemeClr val="accent1"/>
        </a:buClr>
        <a:buSzPct val="115000"/>
        <a:buFont typeface="Arial"/>
        <a:buChar char="•"/>
        <a:defRPr sz="2400" kern="1200" cap="none">
          <a:solidFill>
            <a:schemeClr val="tx1">
              <a:lumMod val="85000"/>
              <a:lumOff val="15000"/>
            </a:schemeClr>
          </a:solidFill>
          <a:effectLst/>
          <a:latin typeface="+mn-lt"/>
          <a:ea typeface="+mn-ea"/>
          <a:cs typeface="+mn-cs"/>
        </a:defRPr>
      </a:lvl1pPr>
      <a:lvl2pPr marL="742950" indent="-285750" algn="l" defTabSz="457200" rtl="0" eaLnBrk="1" latinLnBrk="0" hangingPunct="1">
        <a:spcBef>
          <a:spcPct val="20000"/>
        </a:spcBef>
        <a:spcAft>
          <a:spcPts val="600"/>
        </a:spcAft>
        <a:buClr>
          <a:schemeClr val="accent1"/>
        </a:buClr>
        <a:buSzPct val="115000"/>
        <a:buFont typeface="Arial"/>
        <a:buChar char="•"/>
        <a:defRPr sz="2000" kern="1200" cap="none">
          <a:solidFill>
            <a:schemeClr val="tx1">
              <a:lumMod val="85000"/>
              <a:lumOff val="15000"/>
            </a:schemeClr>
          </a:solidFill>
          <a:effectLst/>
          <a:latin typeface="+mn-lt"/>
          <a:ea typeface="+mn-ea"/>
          <a:cs typeface="+mn-cs"/>
        </a:defRPr>
      </a:lvl2pPr>
      <a:lvl3pPr marL="1200150" indent="-285750" algn="l" defTabSz="457200" rtl="0" eaLnBrk="1" latinLnBrk="0" hangingPunct="1">
        <a:spcBef>
          <a:spcPct val="20000"/>
        </a:spcBef>
        <a:spcAft>
          <a:spcPts val="600"/>
        </a:spcAft>
        <a:buClr>
          <a:schemeClr val="accent1"/>
        </a:buClr>
        <a:buSzPct val="115000"/>
        <a:buFont typeface="Arial"/>
        <a:buChar char="•"/>
        <a:defRPr sz="1800" kern="1200" cap="none">
          <a:solidFill>
            <a:schemeClr val="tx1">
              <a:lumMod val="85000"/>
              <a:lumOff val="15000"/>
            </a:schemeClr>
          </a:solidFill>
          <a:effectLst/>
          <a:latin typeface="+mn-lt"/>
          <a:ea typeface="+mn-ea"/>
          <a:cs typeface="+mn-cs"/>
        </a:defRPr>
      </a:lvl3pPr>
      <a:lvl4pPr marL="1543050" indent="-171450" algn="l" defTabSz="457200" rtl="0" eaLnBrk="1" latinLnBrk="0" hangingPunct="1">
        <a:spcBef>
          <a:spcPct val="20000"/>
        </a:spcBef>
        <a:spcAft>
          <a:spcPts val="600"/>
        </a:spcAft>
        <a:buClr>
          <a:schemeClr val="accent1"/>
        </a:buClr>
        <a:buSzPct val="115000"/>
        <a:buFont typeface="Arial"/>
        <a:buChar char="•"/>
        <a:defRPr sz="1600" kern="1200" cap="none">
          <a:solidFill>
            <a:schemeClr val="tx1">
              <a:lumMod val="85000"/>
              <a:lumOff val="15000"/>
            </a:schemeClr>
          </a:solidFill>
          <a:effectLst/>
          <a:latin typeface="+mn-lt"/>
          <a:ea typeface="+mn-ea"/>
          <a:cs typeface="+mn-cs"/>
        </a:defRPr>
      </a:lvl4pPr>
      <a:lvl5pPr marL="2000250" indent="-17145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5pPr>
      <a:lvl6pPr marL="25146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6pPr>
      <a:lvl7pPr marL="29718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7pPr>
      <a:lvl8pPr marL="34290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8pPr>
      <a:lvl9pPr marL="3886200" indent="-228600" algn="l" defTabSz="457200" rtl="0" eaLnBrk="1" latinLnBrk="0" hangingPunct="1">
        <a:spcBef>
          <a:spcPct val="20000"/>
        </a:spcBef>
        <a:spcAft>
          <a:spcPts val="600"/>
        </a:spcAft>
        <a:buClr>
          <a:schemeClr val="accent1"/>
        </a:buClr>
        <a:buSzPct val="115000"/>
        <a:buFont typeface="Arial"/>
        <a:buChar char="•"/>
        <a:defRPr sz="1400" kern="1200" cap="none">
          <a:solidFill>
            <a:schemeClr val="tx1">
              <a:lumMod val="85000"/>
              <a:lumOff val="15000"/>
            </a:schemeClr>
          </a:solidFill>
          <a:effectLst/>
          <a:latin typeface="+mn-lt"/>
          <a:ea typeface="+mn-ea"/>
          <a:cs typeface="+mn-cs"/>
        </a:defRPr>
      </a:lvl9pPr>
    </p:bodyStyle>
    <p:otherStyle>
      <a:defPPr>
        <a:defRPr lang="en-US"/>
      </a:defPPr>
      <a:lvl1pPr marL="0" algn="l" defTabSz="457200" rtl="0" eaLnBrk="1" latinLnBrk="0" hangingPunct="1">
        <a:defRPr sz="1800" kern="1200">
          <a:solidFill>
            <a:schemeClr val="tx1"/>
          </a:solidFill>
          <a:latin typeface="+mn-lt"/>
          <a:ea typeface="+mn-ea"/>
          <a:cs typeface="+mn-cs"/>
        </a:defRPr>
      </a:lvl1pPr>
      <a:lvl2pPr marL="457200" algn="l" defTabSz="457200" rtl="0" eaLnBrk="1" latinLnBrk="0" hangingPunct="1">
        <a:defRPr sz="1800" kern="1200">
          <a:solidFill>
            <a:schemeClr val="tx1"/>
          </a:solidFill>
          <a:latin typeface="+mn-lt"/>
          <a:ea typeface="+mn-ea"/>
          <a:cs typeface="+mn-cs"/>
        </a:defRPr>
      </a:lvl2pPr>
      <a:lvl3pPr marL="914400" algn="l" defTabSz="457200" rtl="0" eaLnBrk="1" latinLnBrk="0" hangingPunct="1">
        <a:defRPr sz="1800" kern="1200">
          <a:solidFill>
            <a:schemeClr val="tx1"/>
          </a:solidFill>
          <a:latin typeface="+mn-lt"/>
          <a:ea typeface="+mn-ea"/>
          <a:cs typeface="+mn-cs"/>
        </a:defRPr>
      </a:lvl3pPr>
      <a:lvl4pPr marL="1371600" algn="l" defTabSz="457200" rtl="0" eaLnBrk="1" latinLnBrk="0" hangingPunct="1">
        <a:defRPr sz="1800" kern="1200">
          <a:solidFill>
            <a:schemeClr val="tx1"/>
          </a:solidFill>
          <a:latin typeface="+mn-lt"/>
          <a:ea typeface="+mn-ea"/>
          <a:cs typeface="+mn-cs"/>
        </a:defRPr>
      </a:lvl4pPr>
      <a:lvl5pPr marL="1828800" algn="l" defTabSz="457200" rtl="0" eaLnBrk="1" latinLnBrk="0" hangingPunct="1">
        <a:defRPr sz="1800" kern="1200">
          <a:solidFill>
            <a:schemeClr val="tx1"/>
          </a:solidFill>
          <a:latin typeface="+mn-lt"/>
          <a:ea typeface="+mn-ea"/>
          <a:cs typeface="+mn-cs"/>
        </a:defRPr>
      </a:lvl5pPr>
      <a:lvl6pPr marL="2286000" algn="l" defTabSz="457200" rtl="0" eaLnBrk="1" latinLnBrk="0" hangingPunct="1">
        <a:defRPr sz="1800" kern="1200">
          <a:solidFill>
            <a:schemeClr val="tx1"/>
          </a:solidFill>
          <a:latin typeface="+mn-lt"/>
          <a:ea typeface="+mn-ea"/>
          <a:cs typeface="+mn-cs"/>
        </a:defRPr>
      </a:lvl6pPr>
      <a:lvl7pPr marL="2743200" algn="l" defTabSz="457200" rtl="0" eaLnBrk="1" latinLnBrk="0" hangingPunct="1">
        <a:defRPr sz="1800" kern="1200">
          <a:solidFill>
            <a:schemeClr val="tx1"/>
          </a:solidFill>
          <a:latin typeface="+mn-lt"/>
          <a:ea typeface="+mn-ea"/>
          <a:cs typeface="+mn-cs"/>
        </a:defRPr>
      </a:lvl7pPr>
      <a:lvl8pPr marL="3200400" algn="l" defTabSz="457200" rtl="0" eaLnBrk="1" latinLnBrk="0" hangingPunct="1">
        <a:defRPr sz="1800" kern="1200">
          <a:solidFill>
            <a:schemeClr val="tx1"/>
          </a:solidFill>
          <a:latin typeface="+mn-lt"/>
          <a:ea typeface="+mn-ea"/>
          <a:cs typeface="+mn-cs"/>
        </a:defRPr>
      </a:lvl8pPr>
      <a:lvl9pPr marL="3657600" algn="l" defTabSz="457200" rtl="0" eaLnBrk="1" latinLnBrk="0" hangingPunct="1">
        <a:defRPr sz="1800" kern="1200">
          <a:solidFill>
            <a:schemeClr val="tx1"/>
          </a:solidFill>
          <a:latin typeface="+mn-lt"/>
          <a:ea typeface="+mn-ea"/>
          <a:cs typeface="+mn-cs"/>
        </a:defRPr>
      </a:lvl9pPr>
    </p:otherStyle>
  </p:txStyles>
</p:sldMaster>
</file>

<file path=ppt/slides/_rels/slide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0.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1.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1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2.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3.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4.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5.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6.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7.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8.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_rels/slide9.xml.rels><?xml version="1.0" encoding="UTF-8" standalone="yes"?>
<Relationships xmlns="http://schemas.openxmlformats.org/package/2006/relationships"><Relationship Id="rId2" Type="http://schemas.openxmlformats.org/officeDocument/2006/relationships/image" Target="../media/image6.jpeg"/><Relationship Id="rId1" Type="http://schemas.openxmlformats.org/officeDocument/2006/relationships/slideLayout" Target="../slideLayouts/slideLayout1.xml"/></Relationships>
</file>

<file path=ppt/slides/slide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656" y="1593053"/>
            <a:ext cx="7094713" cy="2746936"/>
          </a:xfrm>
        </p:spPr>
        <p:txBody>
          <a:bodyPr anchor="ctr"/>
          <a:lstStyle/>
          <a:p>
            <a:r>
              <a:rPr lang="ro-RO" sz="3200" b="1" dirty="0" smtClean="0">
                <a:ln w="12700">
                  <a:solidFill>
                    <a:schemeClr val="accent1"/>
                  </a:solidFill>
                  <a:prstDash val="solid"/>
                </a:ln>
                <a:solidFill>
                  <a:srgbClr val="002060"/>
                </a:solidFill>
                <a:effectLst>
                  <a:outerShdw dist="38100" dir="2640000" algn="bl" rotWithShape="0">
                    <a:schemeClr val="accent1"/>
                  </a:outerShdw>
                </a:effectLst>
              </a:rPr>
              <a:t>Assessment </a:t>
            </a:r>
            <a:r>
              <a:rPr lang="ro-RO" sz="3200" b="1" dirty="0">
                <a:ln w="12700">
                  <a:solidFill>
                    <a:schemeClr val="accent1"/>
                  </a:solidFill>
                  <a:prstDash val="solid"/>
                </a:ln>
                <a:solidFill>
                  <a:srgbClr val="002060"/>
                </a:solidFill>
                <a:effectLst>
                  <a:outerShdw dist="38100" dir="2640000" algn="bl" rotWithShape="0">
                    <a:schemeClr val="accent1"/>
                  </a:outerShdw>
                </a:effectLst>
              </a:rPr>
              <a:t>of </a:t>
            </a:r>
            <a:r>
              <a:rPr lang="en-US" sz="3200" b="1" dirty="0" smtClean="0">
                <a:ln w="12700">
                  <a:solidFill>
                    <a:schemeClr val="accent1"/>
                  </a:solidFill>
                  <a:prstDash val="solid"/>
                </a:ln>
                <a:solidFill>
                  <a:srgbClr val="002060"/>
                </a:solidFill>
                <a:effectLst>
                  <a:outerShdw dist="38100" dir="2640000" algn="bl" rotWithShape="0">
                    <a:schemeClr val="accent1"/>
                  </a:outerShdw>
                </a:effectLst>
              </a:rPr>
              <a:t>the</a:t>
            </a:r>
            <a:r>
              <a:rPr lang="ro-RO" sz="3200" b="1" dirty="0" smtClean="0">
                <a:ln w="12700">
                  <a:solidFill>
                    <a:schemeClr val="accent1"/>
                  </a:solidFill>
                  <a:prstDash val="solid"/>
                </a:ln>
                <a:solidFill>
                  <a:srgbClr val="002060"/>
                </a:solidFill>
                <a:effectLst>
                  <a:outerShdw dist="38100" dir="2640000" algn="bl" rotWithShape="0">
                    <a:schemeClr val="accent1"/>
                  </a:outerShdw>
                </a:effectLst>
              </a:rPr>
              <a:t> </a:t>
            </a:r>
            <a:r>
              <a:rPr lang="en-US" sz="3200" b="1" dirty="0" smtClean="0">
                <a:ln w="12700">
                  <a:solidFill>
                    <a:schemeClr val="accent1"/>
                  </a:solidFill>
                  <a:prstDash val="solid"/>
                </a:ln>
                <a:solidFill>
                  <a:srgbClr val="002060"/>
                </a:solidFill>
                <a:effectLst>
                  <a:outerShdw dist="38100" dir="2640000" algn="bl" rotWithShape="0">
                    <a:schemeClr val="accent1"/>
                  </a:outerShdw>
                </a:effectLst>
              </a:rPr>
              <a:t>progress</a:t>
            </a:r>
            <a:r>
              <a:rPr lang="ro-RO" sz="3200" b="1" dirty="0" smtClean="0">
                <a:ln w="12700">
                  <a:solidFill>
                    <a:schemeClr val="accent1"/>
                  </a:solidFill>
                  <a:prstDash val="solid"/>
                </a:ln>
                <a:solidFill>
                  <a:srgbClr val="002060"/>
                </a:solidFill>
                <a:effectLst>
                  <a:outerShdw dist="38100" dir="2640000" algn="bl" rotWithShape="0">
                    <a:schemeClr val="accent1"/>
                  </a:outerShdw>
                </a:effectLst>
              </a:rPr>
              <a:t> </a:t>
            </a:r>
            <a:r>
              <a:rPr lang="ro-RO" sz="3200" b="1" dirty="0">
                <a:ln w="12700">
                  <a:solidFill>
                    <a:schemeClr val="accent1"/>
                  </a:solidFill>
                  <a:prstDash val="solid"/>
                </a:ln>
                <a:solidFill>
                  <a:srgbClr val="002060"/>
                </a:solidFill>
                <a:effectLst>
                  <a:outerShdw dist="38100" dir="2640000" algn="bl" rotWithShape="0">
                    <a:schemeClr val="accent1"/>
                  </a:outerShdw>
                </a:effectLst>
              </a:rPr>
              <a:t> in </a:t>
            </a:r>
            <a:r>
              <a:rPr lang="en-IN" sz="3200" b="1" dirty="0" smtClean="0">
                <a:ln w="12700">
                  <a:solidFill>
                    <a:schemeClr val="accent1"/>
                  </a:solidFill>
                  <a:prstDash val="solid"/>
                </a:ln>
                <a:solidFill>
                  <a:srgbClr val="002060"/>
                </a:solidFill>
                <a:effectLst>
                  <a:outerShdw dist="38100" dir="2640000" algn="bl" rotWithShape="0">
                    <a:schemeClr val="accent1"/>
                  </a:outerShdw>
                </a:effectLst>
              </a:rPr>
              <a:t>the</a:t>
            </a:r>
            <a:r>
              <a:rPr lang="ro-RO" sz="3200" b="1" dirty="0" smtClean="0">
                <a:ln w="12700">
                  <a:solidFill>
                    <a:schemeClr val="accent1"/>
                  </a:solidFill>
                  <a:prstDash val="solid"/>
                </a:ln>
                <a:solidFill>
                  <a:srgbClr val="002060"/>
                </a:solidFill>
                <a:effectLst>
                  <a:outerShdw dist="38100" dir="2640000" algn="bl" rotWithShape="0">
                    <a:schemeClr val="accent1"/>
                  </a:outerShdw>
                </a:effectLst>
              </a:rPr>
              <a:t> </a:t>
            </a:r>
            <a:r>
              <a:rPr lang="en-US" sz="3200" b="1" dirty="0" smtClean="0">
                <a:ln w="12700">
                  <a:solidFill>
                    <a:schemeClr val="accent1"/>
                  </a:solidFill>
                  <a:prstDash val="solid"/>
                </a:ln>
                <a:solidFill>
                  <a:srgbClr val="002060"/>
                </a:solidFill>
                <a:effectLst>
                  <a:outerShdw dist="38100" dir="2640000" algn="bl" rotWithShape="0">
                    <a:schemeClr val="accent1"/>
                  </a:outerShdw>
                </a:effectLst>
              </a:rPr>
              <a:t>implementation</a:t>
            </a:r>
            <a:r>
              <a:rPr lang="ro-RO" sz="3200" b="1" dirty="0" smtClean="0">
                <a:ln w="12700">
                  <a:solidFill>
                    <a:schemeClr val="accent1"/>
                  </a:solidFill>
                  <a:prstDash val="solid"/>
                </a:ln>
                <a:solidFill>
                  <a:srgbClr val="002060"/>
                </a:solidFill>
                <a:effectLst>
                  <a:outerShdw dist="38100" dir="2640000" algn="bl" rotWithShape="0">
                    <a:schemeClr val="accent1"/>
                  </a:outerShdw>
                </a:effectLst>
              </a:rPr>
              <a:t> </a:t>
            </a:r>
            <a:r>
              <a:rPr lang="ro-RO" sz="3200" b="1" dirty="0">
                <a:ln w="12700">
                  <a:solidFill>
                    <a:schemeClr val="accent1"/>
                  </a:solidFill>
                  <a:prstDash val="solid"/>
                </a:ln>
                <a:solidFill>
                  <a:srgbClr val="002060"/>
                </a:solidFill>
                <a:effectLst>
                  <a:outerShdw dist="38100" dir="2640000" algn="bl" rotWithShape="0">
                    <a:schemeClr val="accent1"/>
                  </a:outerShdw>
                </a:effectLst>
              </a:rPr>
              <a:t>of </a:t>
            </a:r>
            <a:r>
              <a:rPr lang="en-US" sz="3200" b="1" dirty="0" smtClean="0">
                <a:ln w="12700">
                  <a:solidFill>
                    <a:schemeClr val="accent1"/>
                  </a:solidFill>
                  <a:prstDash val="solid"/>
                </a:ln>
                <a:solidFill>
                  <a:srgbClr val="002060"/>
                </a:solidFill>
                <a:effectLst>
                  <a:outerShdw dist="38100" dir="2640000" algn="bl" rotWithShape="0">
                    <a:schemeClr val="accent1"/>
                  </a:outerShdw>
                </a:effectLst>
              </a:rPr>
              <a:t>energy </a:t>
            </a:r>
            <a:r>
              <a:rPr lang="ro-RO" sz="3200" b="1" dirty="0" smtClean="0">
                <a:ln w="12700">
                  <a:solidFill>
                    <a:schemeClr val="accent1"/>
                  </a:solidFill>
                  <a:prstDash val="solid"/>
                </a:ln>
                <a:solidFill>
                  <a:srgbClr val="002060"/>
                </a:solidFill>
                <a:effectLst>
                  <a:outerShdw dist="38100" dir="2640000" algn="bl" rotWithShape="0">
                    <a:schemeClr val="accent1"/>
                  </a:outerShdw>
                </a:effectLst>
              </a:rPr>
              <a:t>e</a:t>
            </a:r>
            <a:r>
              <a:rPr lang="en-US" sz="3200" b="1" dirty="0" smtClean="0">
                <a:ln w="12700">
                  <a:solidFill>
                    <a:schemeClr val="accent1"/>
                  </a:solidFill>
                  <a:prstDash val="solid"/>
                </a:ln>
                <a:solidFill>
                  <a:srgbClr val="002060"/>
                </a:solidFill>
                <a:effectLst>
                  <a:outerShdw dist="38100" dir="2640000" algn="bl" rotWithShape="0">
                    <a:schemeClr val="accent1"/>
                  </a:outerShdw>
                </a:effectLst>
              </a:rPr>
              <a:t>fficiency</a:t>
            </a:r>
            <a:r>
              <a:rPr lang="ro-RO" sz="3200" b="1" dirty="0" smtClean="0">
                <a:ln w="12700">
                  <a:solidFill>
                    <a:schemeClr val="accent1"/>
                  </a:solidFill>
                  <a:prstDash val="solid"/>
                </a:ln>
                <a:solidFill>
                  <a:srgbClr val="002060"/>
                </a:solidFill>
                <a:effectLst>
                  <a:outerShdw dist="38100" dir="2640000" algn="bl" rotWithShape="0">
                    <a:schemeClr val="accent1"/>
                  </a:outerShdw>
                </a:effectLst>
              </a:rPr>
              <a:t> </a:t>
            </a:r>
            <a:r>
              <a:rPr lang="en-US" sz="3200" b="1" dirty="0" smtClean="0">
                <a:ln w="12700">
                  <a:solidFill>
                    <a:schemeClr val="accent1"/>
                  </a:solidFill>
                  <a:prstDash val="solid"/>
                </a:ln>
                <a:solidFill>
                  <a:srgbClr val="002060"/>
                </a:solidFill>
                <a:effectLst>
                  <a:outerShdw dist="38100" dir="2640000" algn="bl" rotWithShape="0">
                    <a:schemeClr val="accent1"/>
                  </a:outerShdw>
                </a:effectLst>
              </a:rPr>
              <a:t>policies</a:t>
            </a:r>
            <a:r>
              <a:rPr lang="ro-RO" sz="3200" b="1" dirty="0" smtClean="0">
                <a:ln w="12700">
                  <a:solidFill>
                    <a:schemeClr val="accent1"/>
                  </a:solidFill>
                  <a:prstDash val="solid"/>
                </a:ln>
                <a:solidFill>
                  <a:srgbClr val="002060"/>
                </a:solidFill>
                <a:effectLst>
                  <a:outerShdw dist="38100" dir="2640000" algn="bl" rotWithShape="0">
                    <a:schemeClr val="accent1"/>
                  </a:outerShdw>
                </a:effectLst>
              </a:rPr>
              <a:t> </a:t>
            </a:r>
            <a:r>
              <a:rPr lang="ro-RO" sz="3200" b="1" dirty="0">
                <a:ln w="12700">
                  <a:solidFill>
                    <a:schemeClr val="accent1"/>
                  </a:solidFill>
                  <a:prstDash val="solid"/>
                </a:ln>
                <a:solidFill>
                  <a:srgbClr val="002060"/>
                </a:solidFill>
                <a:effectLst>
                  <a:outerShdw dist="38100" dir="2640000" algn="bl" rotWithShape="0">
                    <a:schemeClr val="accent1"/>
                  </a:outerShdw>
                </a:effectLst>
              </a:rPr>
              <a:t>in </a:t>
            </a:r>
            <a:r>
              <a:rPr lang="en-US" sz="3200" b="1" dirty="0" smtClean="0">
                <a:ln w="12700">
                  <a:solidFill>
                    <a:schemeClr val="accent1"/>
                  </a:solidFill>
                  <a:prstDash val="solid"/>
                </a:ln>
                <a:solidFill>
                  <a:srgbClr val="002060"/>
                </a:solidFill>
                <a:effectLst>
                  <a:outerShdw dist="38100" dir="2640000" algn="bl" rotWithShape="0">
                    <a:schemeClr val="accent1"/>
                  </a:outerShdw>
                </a:effectLst>
              </a:rPr>
              <a:t>the</a:t>
            </a:r>
            <a:r>
              <a:rPr lang="ro-RO" sz="3200" b="1" dirty="0" smtClean="0">
                <a:ln w="12700">
                  <a:solidFill>
                    <a:schemeClr val="accent1"/>
                  </a:solidFill>
                  <a:prstDash val="solid"/>
                </a:ln>
                <a:solidFill>
                  <a:srgbClr val="002060"/>
                </a:solidFill>
                <a:effectLst>
                  <a:outerShdw dist="38100" dir="2640000" algn="bl" rotWithShape="0">
                    <a:schemeClr val="accent1"/>
                  </a:outerShdw>
                </a:effectLst>
              </a:rPr>
              <a:t> </a:t>
            </a:r>
            <a:r>
              <a:rPr lang="ro-RO" sz="3200" b="1" dirty="0">
                <a:ln w="12700">
                  <a:solidFill>
                    <a:schemeClr val="accent1"/>
                  </a:solidFill>
                  <a:prstDash val="solid"/>
                </a:ln>
                <a:solidFill>
                  <a:srgbClr val="002060"/>
                </a:solidFill>
                <a:effectLst>
                  <a:outerShdw dist="38100" dir="2640000" algn="bl" rotWithShape="0">
                    <a:schemeClr val="accent1"/>
                  </a:outerShdw>
                </a:effectLst>
              </a:rPr>
              <a:t>Republic of Moldova </a:t>
            </a:r>
            <a:r>
              <a:rPr lang="en-US" sz="3200" b="1" dirty="0" smtClean="0">
                <a:ln w="12700">
                  <a:solidFill>
                    <a:schemeClr val="accent1"/>
                  </a:solidFill>
                  <a:prstDash val="solid"/>
                </a:ln>
                <a:solidFill>
                  <a:srgbClr val="002060"/>
                </a:solidFill>
                <a:effectLst>
                  <a:outerShdw dist="38100" dir="2640000" algn="bl" rotWithShape="0">
                    <a:schemeClr val="accent1"/>
                  </a:outerShdw>
                </a:effectLst>
              </a:rPr>
              <a:t>with application of Key National Indicators</a:t>
            </a:r>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5036024" y="3821373"/>
            <a:ext cx="4693983" cy="1355990"/>
          </a:xfrm>
        </p:spPr>
        <p:txBody>
          <a:bodyPr>
            <a:normAutofit fontScale="25000" lnSpcReduction="20000"/>
          </a:bodyPr>
          <a:lstStyle/>
          <a:p>
            <a:endParaRPr lang="en-US" dirty="0" smtClean="0"/>
          </a:p>
          <a:p>
            <a:pPr algn="r"/>
            <a:r>
              <a:rPr lang="en-US" sz="8000" b="1" dirty="0" smtClean="0"/>
              <a:t>Marianna Spoialo</a:t>
            </a:r>
          </a:p>
          <a:p>
            <a:pPr algn="r"/>
            <a:r>
              <a:rPr lang="en-US" sz="8000" b="1" dirty="0" smtClean="0"/>
              <a:t>Head of the Performance Audit  Division</a:t>
            </a:r>
            <a:endParaRPr lang="ro-MD" sz="8000" b="1" dirty="0" smtClean="0"/>
          </a:p>
          <a:p>
            <a:pPr algn="r"/>
            <a:r>
              <a:rPr lang="en-US" sz="8000" b="1" dirty="0" smtClean="0"/>
              <a:t>April </a:t>
            </a:r>
            <a:r>
              <a:rPr lang="ro-MD" sz="8000" b="1" dirty="0" smtClean="0"/>
              <a:t>27</a:t>
            </a:r>
            <a:r>
              <a:rPr lang="en-US" sz="8000" b="1" baseline="30000" dirty="0" err="1" smtClean="0"/>
              <a:t>th</a:t>
            </a:r>
            <a:r>
              <a:rPr lang="en-US" sz="8000" b="1" dirty="0" smtClean="0"/>
              <a:t> </a:t>
            </a:r>
            <a:r>
              <a:rPr lang="ro-MD" sz="8000" b="1" dirty="0" smtClean="0"/>
              <a:t>2016</a:t>
            </a:r>
            <a:endParaRPr lang="en-US" sz="8000" b="1" dirty="0"/>
          </a:p>
        </p:txBody>
      </p:sp>
      <p:sp>
        <p:nvSpPr>
          <p:cNvPr id="4" name="Slide Number Placeholder 3"/>
          <p:cNvSpPr>
            <a:spLocks noGrp="1"/>
          </p:cNvSpPr>
          <p:nvPr>
            <p:ph type="sldNum" sz="quarter" idx="12"/>
          </p:nvPr>
        </p:nvSpPr>
        <p:spPr/>
        <p:txBody>
          <a:bodyPr/>
          <a:lstStyle/>
          <a:p>
            <a:fld id="{820A973F-C03D-4A7B-A197-4C1C501A959A}" type="slidenum">
              <a:rPr lang="en-US" smtClean="0"/>
              <a:t>1</a:t>
            </a:fld>
            <a:endParaRPr lang="en-US"/>
          </a:p>
        </p:txBody>
      </p:sp>
      <p:pic>
        <p:nvPicPr>
          <p:cNvPr id="6" name="Picture 3" descr="energy(1).jpg"/>
          <p:cNvPicPr/>
          <p:nvPr/>
        </p:nvPicPr>
        <p:blipFill>
          <a:blip r:embed="rId2"/>
          <a:stretch>
            <a:fillRect/>
          </a:stretch>
        </p:blipFill>
        <p:spPr>
          <a:xfrm>
            <a:off x="2701635" y="3546764"/>
            <a:ext cx="2566799" cy="1770299"/>
          </a:xfrm>
          <a:prstGeom prst="rect">
            <a:avLst/>
          </a:prstGeom>
        </p:spPr>
      </p:pic>
    </p:spTree>
    <p:extLst>
      <p:ext uri="{BB962C8B-B14F-4D97-AF65-F5344CB8AC3E}">
        <p14:creationId xmlns:p14="http://schemas.microsoft.com/office/powerpoint/2010/main" val="2580141375"/>
      </p:ext>
    </p:extLst>
  </p:cSld>
  <p:clrMapOvr>
    <a:masterClrMapping/>
  </p:clrMapOvr>
  <p:timing>
    <p:tnLst>
      <p:par>
        <p:cTn id="1" dur="indefinite" restart="never" nodeType="tmRoot"/>
      </p:par>
    </p:tnLst>
  </p:timing>
</p:sld>
</file>

<file path=ppt/slides/slide10.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3929" y="1983081"/>
            <a:ext cx="6954166" cy="283234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342805" y="1485612"/>
            <a:ext cx="7616414" cy="230858"/>
          </a:xfrm>
        </p:spPr>
        <p:txBody>
          <a:bodyPr>
            <a:noAutofit/>
          </a:bodyPr>
          <a:lstStyle/>
          <a:p>
            <a:r>
              <a:rPr lang="ro-MD" sz="4200" b="1" dirty="0">
                <a:ln/>
                <a:solidFill>
                  <a:srgbClr val="002060"/>
                </a:solidFill>
                <a:effectLst>
                  <a:outerShdw blurRad="38100" dist="19050" dir="2700000" algn="tl" rotWithShape="0">
                    <a:schemeClr val="dk1">
                      <a:lumMod val="50000"/>
                      <a:alpha val="40000"/>
                    </a:schemeClr>
                  </a:outerShdw>
                </a:effectLst>
              </a:rPr>
              <a:t>ACHIEVED PROGRESSES:</a:t>
            </a:r>
          </a:p>
        </p:txBody>
      </p:sp>
      <p:sp>
        <p:nvSpPr>
          <p:cNvPr id="4" name="Slide Number Placeholder 3"/>
          <p:cNvSpPr>
            <a:spLocks noGrp="1"/>
          </p:cNvSpPr>
          <p:nvPr>
            <p:ph type="sldNum" sz="quarter" idx="12"/>
          </p:nvPr>
        </p:nvSpPr>
        <p:spPr/>
        <p:txBody>
          <a:bodyPr/>
          <a:lstStyle/>
          <a:p>
            <a:fld id="{820A973F-C03D-4A7B-A197-4C1C501A959A}" type="slidenum">
              <a:rPr lang="en-US" smtClean="0"/>
              <a:t>10</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
        <p:nvSpPr>
          <p:cNvPr id="5" name="Прямоугольник 4"/>
          <p:cNvSpPr/>
          <p:nvPr/>
        </p:nvSpPr>
        <p:spPr>
          <a:xfrm>
            <a:off x="2673928" y="2210851"/>
            <a:ext cx="6825352" cy="2862322"/>
          </a:xfrm>
          <a:prstGeom prst="rect">
            <a:avLst/>
          </a:prstGeom>
        </p:spPr>
        <p:txBody>
          <a:bodyPr wrap="square">
            <a:spAutoFit/>
          </a:bodyPr>
          <a:lstStyle/>
          <a:p>
            <a:pPr marL="342900" lvl="0" indent="-342900" algn="just">
              <a:buFont typeface="Wingdings" panose="05000000000000000000" pitchFamily="2" charset="2"/>
              <a:buChar char="ü"/>
            </a:pPr>
            <a:r>
              <a:rPr lang="en-US" sz="2000" b="1" dirty="0"/>
              <a:t>development of energy strategy of the Republic of Moldova until </a:t>
            </a:r>
            <a:r>
              <a:rPr lang="en-US" sz="2000" b="1" dirty="0" smtClean="0"/>
              <a:t>2030 has </a:t>
            </a:r>
            <a:r>
              <a:rPr lang="en-US" sz="2000" b="1" dirty="0"/>
              <a:t>the strategic targets to reduce energy intensity, gas emissions of greenhouse, energy consumption in buildings</a:t>
            </a:r>
            <a:r>
              <a:rPr lang="en-US" sz="2000" b="1" dirty="0" smtClean="0"/>
              <a:t>;</a:t>
            </a:r>
          </a:p>
          <a:p>
            <a:pPr marL="342900" lvl="0" indent="-342900" algn="just">
              <a:buFont typeface="Wingdings" panose="05000000000000000000" pitchFamily="2" charset="2"/>
              <a:buChar char="ü"/>
            </a:pPr>
            <a:r>
              <a:rPr lang="en-US" sz="2000" b="1" dirty="0" smtClean="0"/>
              <a:t>approval of </a:t>
            </a:r>
            <a:r>
              <a:rPr lang="en-US" sz="2000" b="1" dirty="0"/>
              <a:t>the National Action Plan for Energy Efficiency for 2013-2015</a:t>
            </a:r>
            <a:r>
              <a:rPr lang="en-US" sz="2000" b="1" dirty="0" smtClean="0"/>
              <a:t>;</a:t>
            </a:r>
          </a:p>
          <a:p>
            <a:pPr marL="342900" lvl="0" indent="-342900" algn="just">
              <a:buFont typeface="Wingdings" panose="05000000000000000000" pitchFamily="2" charset="2"/>
              <a:buChar char="ü"/>
            </a:pPr>
            <a:r>
              <a:rPr lang="en-US" sz="2000" b="1" dirty="0"/>
              <a:t>approval </a:t>
            </a:r>
            <a:r>
              <a:rPr lang="en-US" sz="2000" b="1" dirty="0" smtClean="0"/>
              <a:t>of 87 </a:t>
            </a:r>
            <a:r>
              <a:rPr lang="en-US" sz="2000" b="1" dirty="0"/>
              <a:t>projects for </a:t>
            </a:r>
            <a:r>
              <a:rPr lang="en-US" sz="2000" b="1" dirty="0"/>
              <a:t>funding </a:t>
            </a:r>
            <a:r>
              <a:rPr lang="en-US" sz="2000" b="1" dirty="0" smtClean="0"/>
              <a:t>of </a:t>
            </a:r>
            <a:r>
              <a:rPr lang="en-US" sz="2000" b="1" dirty="0"/>
              <a:t>energy efficiency that will be financed from sources of Energy Efficiency Fund amounting to 80%.</a:t>
            </a:r>
            <a:endParaRPr lang="fr-BE" sz="2000" b="1" dirty="0" smtClean="0"/>
          </a:p>
        </p:txBody>
      </p:sp>
    </p:spTree>
    <p:extLst>
      <p:ext uri="{BB962C8B-B14F-4D97-AF65-F5344CB8AC3E}">
        <p14:creationId xmlns:p14="http://schemas.microsoft.com/office/powerpoint/2010/main" val="3306249877"/>
      </p:ext>
    </p:extLst>
  </p:cSld>
  <p:clrMapOvr>
    <a:masterClrMapping/>
  </p:clrMapOvr>
  <p:timing>
    <p:tnLst>
      <p:par>
        <p:cTn id="1" dur="indefinite" restart="never" nodeType="tmRoot"/>
      </p:par>
    </p:tnLst>
  </p:timing>
</p:sld>
</file>

<file path=ppt/slides/slide11.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3929" y="1983081"/>
            <a:ext cx="6954166" cy="283234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82715" y="1533228"/>
            <a:ext cx="6945380" cy="374719"/>
          </a:xfrm>
        </p:spPr>
        <p:txBody>
          <a:bodyPr>
            <a:noAutofit/>
          </a:bodyPr>
          <a:lstStyle/>
          <a:p>
            <a:r>
              <a:rPr lang="en-US" sz="4400" b="1" dirty="0" smtClean="0">
                <a:ln/>
                <a:solidFill>
                  <a:srgbClr val="002060"/>
                </a:solidFill>
                <a:effectLst>
                  <a:outerShdw blurRad="38100" dist="19050" dir="2700000" algn="tl" rotWithShape="0">
                    <a:schemeClr val="dk1">
                      <a:lumMod val="50000"/>
                      <a:alpha val="40000"/>
                    </a:schemeClr>
                  </a:outerShdw>
                </a:effectLst>
              </a:rPr>
              <a:t>THE MAJOR PROBLEMS</a:t>
            </a:r>
            <a:r>
              <a:rPr lang="ro-MD" sz="4400" b="1" dirty="0" smtClean="0">
                <a:ln/>
                <a:solidFill>
                  <a:srgbClr val="002060"/>
                </a:solidFill>
                <a:effectLst>
                  <a:outerShdw blurRad="38100" dist="19050" dir="2700000" algn="tl" rotWithShape="0">
                    <a:schemeClr val="dk1">
                      <a:lumMod val="50000"/>
                      <a:alpha val="40000"/>
                    </a:schemeClr>
                  </a:outerShdw>
                </a:effectLst>
              </a:rPr>
              <a:t>:</a:t>
            </a:r>
            <a:endParaRPr lang="en-US" sz="4400" b="1" dirty="0">
              <a:ln/>
              <a:solidFill>
                <a:srgbClr val="002060"/>
              </a:solidFill>
              <a:effectLst>
                <a:outerShdw blurRad="38100" dist="19050" dir="2700000" algn="tl" rotWithShape="0">
                  <a:schemeClr val="dk1">
                    <a:lumMod val="50000"/>
                    <a:alpha val="40000"/>
                  </a:schemeClr>
                </a:outerShdw>
              </a:effectLst>
            </a:endParaRPr>
          </a:p>
        </p:txBody>
      </p:sp>
      <p:sp>
        <p:nvSpPr>
          <p:cNvPr id="4" name="Slide Number Placeholder 3"/>
          <p:cNvSpPr>
            <a:spLocks noGrp="1"/>
          </p:cNvSpPr>
          <p:nvPr>
            <p:ph type="sldNum" sz="quarter" idx="12"/>
          </p:nvPr>
        </p:nvSpPr>
        <p:spPr/>
        <p:txBody>
          <a:bodyPr/>
          <a:lstStyle/>
          <a:p>
            <a:fld id="{820A973F-C03D-4A7B-A197-4C1C501A959A}" type="slidenum">
              <a:rPr lang="en-US" smtClean="0"/>
              <a:t>11</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
        <p:nvSpPr>
          <p:cNvPr id="5" name="Прямоугольник 4"/>
          <p:cNvSpPr/>
          <p:nvPr/>
        </p:nvSpPr>
        <p:spPr>
          <a:xfrm>
            <a:off x="2682715" y="2083574"/>
            <a:ext cx="6825352" cy="2862322"/>
          </a:xfrm>
          <a:prstGeom prst="rect">
            <a:avLst/>
          </a:prstGeom>
        </p:spPr>
        <p:txBody>
          <a:bodyPr wrap="square">
            <a:spAutoFit/>
          </a:bodyPr>
          <a:lstStyle/>
          <a:p>
            <a:pPr marL="342900" lvl="0" indent="-342900" algn="just">
              <a:lnSpc>
                <a:spcPct val="150000"/>
              </a:lnSpc>
              <a:spcAft>
                <a:spcPts val="0"/>
              </a:spcAft>
              <a:buFont typeface="Symbol" panose="05050102010706020507" pitchFamily="18" charset="2"/>
              <a:buChar char=""/>
              <a:tabLst>
                <a:tab pos="540385" algn="l"/>
              </a:tabLst>
            </a:pPr>
            <a:r>
              <a:rPr lang="en-US" sz="2000" b="1" dirty="0" smtClean="0">
                <a:latin typeface="Times New Roman" panose="02020603050405020304" pitchFamily="18" charset="0"/>
                <a:ea typeface="Times New Roman" panose="02020603050405020304" pitchFamily="18" charset="0"/>
              </a:rPr>
              <a:t>delay </a:t>
            </a:r>
            <a:r>
              <a:rPr lang="en-US" sz="2000" b="1" dirty="0">
                <a:latin typeface="Times New Roman" panose="02020603050405020304" pitchFamily="18" charset="0"/>
                <a:ea typeface="Times New Roman" panose="02020603050405020304" pitchFamily="18" charset="0"/>
              </a:rPr>
              <a:t>in the development and approval of normative legal acts, which overall compromise </a:t>
            </a:r>
            <a:r>
              <a:rPr lang="en-US" sz="2000" b="1" dirty="0" smtClean="0">
                <a:latin typeface="Times New Roman" panose="02020603050405020304" pitchFamily="18" charset="0"/>
                <a:ea typeface="Times New Roman" panose="02020603050405020304" pitchFamily="18" charset="0"/>
              </a:rPr>
              <a:t>alignment of the Republic of Moldova with </a:t>
            </a:r>
            <a:r>
              <a:rPr lang="en-US" sz="2000" b="1" dirty="0">
                <a:latin typeface="Times New Roman" panose="02020603050405020304" pitchFamily="18" charset="0"/>
                <a:ea typeface="Times New Roman" panose="02020603050405020304" pitchFamily="18" charset="0"/>
              </a:rPr>
              <a:t>the </a:t>
            </a:r>
            <a:r>
              <a:rPr lang="en-US" sz="2000" b="1" dirty="0" smtClean="0">
                <a:latin typeface="Times New Roman" panose="02020603050405020304" pitchFamily="18" charset="0"/>
                <a:ea typeface="Times New Roman" panose="02020603050405020304" pitchFamily="18" charset="0"/>
              </a:rPr>
              <a:t>communitarian acquis;</a:t>
            </a:r>
            <a:endParaRPr lang="fr-BE" sz="2000" b="1" dirty="0" smtClean="0">
              <a:latin typeface="Times New Roman" panose="02020603050405020304" pitchFamily="18" charset="0"/>
              <a:ea typeface="Times New Roman" panose="02020603050405020304" pitchFamily="18" charset="0"/>
            </a:endParaRPr>
          </a:p>
          <a:p>
            <a:pPr marL="342900" lvl="0" indent="-342900" algn="just">
              <a:lnSpc>
                <a:spcPct val="150000"/>
              </a:lnSpc>
              <a:spcAft>
                <a:spcPts val="0"/>
              </a:spcAft>
              <a:buFont typeface="Symbol" panose="05050102010706020507" pitchFamily="18" charset="2"/>
              <a:buChar char=""/>
              <a:tabLst>
                <a:tab pos="540385" algn="l"/>
              </a:tabLst>
            </a:pPr>
            <a:r>
              <a:rPr lang="en-US" sz="2000" b="1" dirty="0" smtClean="0">
                <a:latin typeface="Times New Roman" panose="02020603050405020304" pitchFamily="18" charset="0"/>
                <a:ea typeface="Times New Roman" panose="02020603050405020304" pitchFamily="18" charset="0"/>
              </a:rPr>
              <a:t>weak institutional </a:t>
            </a:r>
            <a:r>
              <a:rPr lang="en-US" sz="2000" b="1" dirty="0">
                <a:latin typeface="Times New Roman" panose="02020603050405020304" pitchFamily="18" charset="0"/>
                <a:ea typeface="Times New Roman" panose="02020603050405020304" pitchFamily="18" charset="0"/>
              </a:rPr>
              <a:t>capacities of </a:t>
            </a:r>
            <a:r>
              <a:rPr lang="en-US" sz="2000" b="1" dirty="0" smtClean="0">
                <a:latin typeface="Times New Roman" panose="02020603050405020304" pitchFamily="18" charset="0"/>
                <a:ea typeface="Times New Roman" panose="02020603050405020304" pitchFamily="18" charset="0"/>
              </a:rPr>
              <a:t>the Local Public Authority(LPA) of level </a:t>
            </a:r>
            <a:r>
              <a:rPr lang="en-US" sz="2000" b="1" dirty="0">
                <a:latin typeface="Times New Roman" panose="02020603050405020304" pitchFamily="18" charset="0"/>
                <a:ea typeface="Times New Roman" panose="02020603050405020304" pitchFamily="18" charset="0"/>
              </a:rPr>
              <a:t>II </a:t>
            </a:r>
            <a:r>
              <a:rPr lang="en-US" sz="2000" b="1" dirty="0" smtClean="0">
                <a:latin typeface="Times New Roman" panose="02020603050405020304" pitchFamily="18" charset="0"/>
                <a:ea typeface="Times New Roman" panose="02020603050405020304" pitchFamily="18" charset="0"/>
              </a:rPr>
              <a:t>have the </a:t>
            </a:r>
            <a:r>
              <a:rPr lang="en-US" sz="2000" b="1" dirty="0">
                <a:latin typeface="Times New Roman" panose="02020603050405020304" pitchFamily="18" charset="0"/>
                <a:ea typeface="Times New Roman" panose="02020603050405020304" pitchFamily="18" charset="0"/>
              </a:rPr>
              <a:t>impact of </a:t>
            </a:r>
            <a:r>
              <a:rPr lang="en-US" sz="2000" b="1" dirty="0" smtClean="0">
                <a:latin typeface="Times New Roman" panose="02020603050405020304" pitchFamily="18" charset="0"/>
                <a:ea typeface="Times New Roman" panose="02020603050405020304" pitchFamily="18" charset="0"/>
              </a:rPr>
              <a:t>failure to identify the energy </a:t>
            </a:r>
            <a:r>
              <a:rPr lang="en-US" sz="2000" b="1" dirty="0">
                <a:latin typeface="Times New Roman" panose="02020603050405020304" pitchFamily="18" charset="0"/>
                <a:ea typeface="Times New Roman" panose="02020603050405020304" pitchFamily="18" charset="0"/>
              </a:rPr>
              <a:t>efficiency measures at local level</a:t>
            </a:r>
            <a:r>
              <a:rPr lang="en-US" sz="2000" b="1" dirty="0" smtClean="0">
                <a:latin typeface="Times New Roman" panose="02020603050405020304" pitchFamily="18" charset="0"/>
                <a:ea typeface="Times New Roman" panose="02020603050405020304" pitchFamily="18" charset="0"/>
              </a:rPr>
              <a:t>;</a:t>
            </a:r>
            <a:endParaRPr lang="fr-BE" sz="2000" b="1"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1337445096"/>
      </p:ext>
    </p:extLst>
  </p:cSld>
  <p:clrMapOvr>
    <a:masterClrMapping/>
  </p:clrMapOvr>
  <p:timing>
    <p:tnLst>
      <p:par>
        <p:cTn id="1" dur="indefinite" restart="never" nodeType="tmRoot"/>
      </p:par>
    </p:tnLst>
  </p:timing>
</p:sld>
</file>

<file path=ppt/slides/slide1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18308" y="1983081"/>
            <a:ext cx="6954166" cy="283234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4" name="Slide Number Placeholder 3"/>
          <p:cNvSpPr>
            <a:spLocks noGrp="1"/>
          </p:cNvSpPr>
          <p:nvPr>
            <p:ph type="sldNum" sz="quarter" idx="12"/>
          </p:nvPr>
        </p:nvSpPr>
        <p:spPr/>
        <p:txBody>
          <a:bodyPr/>
          <a:lstStyle/>
          <a:p>
            <a:fld id="{820A973F-C03D-4A7B-A197-4C1C501A959A}" type="slidenum">
              <a:rPr lang="en-US" smtClean="0"/>
              <a:t>12</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
        <p:nvSpPr>
          <p:cNvPr id="5" name="Прямоугольник 4"/>
          <p:cNvSpPr/>
          <p:nvPr/>
        </p:nvSpPr>
        <p:spPr>
          <a:xfrm>
            <a:off x="2682715" y="2083574"/>
            <a:ext cx="6825352" cy="2862322"/>
          </a:xfrm>
          <a:prstGeom prst="rect">
            <a:avLst/>
          </a:prstGeom>
        </p:spPr>
        <p:txBody>
          <a:bodyPr wrap="square">
            <a:spAutoFit/>
          </a:bodyPr>
          <a:lstStyle/>
          <a:p>
            <a:pPr marL="342900" indent="-342900" algn="just">
              <a:lnSpc>
                <a:spcPct val="150000"/>
              </a:lnSpc>
              <a:buFont typeface="Symbol" panose="05050102010706020507" pitchFamily="18" charset="2"/>
              <a:buChar char=""/>
              <a:tabLst>
                <a:tab pos="540385" algn="l"/>
              </a:tabLst>
            </a:pPr>
            <a:r>
              <a:rPr lang="en-US" sz="2000" b="1" dirty="0" smtClean="0">
                <a:latin typeface="Times New Roman" panose="02020603050405020304" pitchFamily="18" charset="0"/>
                <a:ea typeface="Times New Roman" panose="02020603050405020304" pitchFamily="18" charset="0"/>
              </a:rPr>
              <a:t>delay of creating Energy Efficiency Fund (EEF) led to the failure to implement   the energy efficiency project; </a:t>
            </a:r>
            <a:endParaRPr lang="en-US" sz="2000" b="1" dirty="0">
              <a:latin typeface="Times New Roman" panose="02020603050405020304" pitchFamily="18" charset="0"/>
              <a:ea typeface="Times New Roman" panose="02020603050405020304" pitchFamily="18" charset="0"/>
            </a:endParaRPr>
          </a:p>
          <a:p>
            <a:pPr marL="342900" indent="-342900" algn="just">
              <a:lnSpc>
                <a:spcPct val="150000"/>
              </a:lnSpc>
              <a:buFont typeface="Symbol" panose="05050102010706020507" pitchFamily="18" charset="2"/>
              <a:buChar char=""/>
              <a:tabLst>
                <a:tab pos="540385" algn="l"/>
              </a:tabLst>
            </a:pPr>
            <a:r>
              <a:rPr lang="en-US" sz="2000" b="1" dirty="0" smtClean="0">
                <a:latin typeface="Times New Roman" panose="02020603050405020304" pitchFamily="18" charset="0"/>
                <a:ea typeface="Times New Roman" panose="02020603050405020304" pitchFamily="18" charset="0"/>
              </a:rPr>
              <a:t>the </a:t>
            </a:r>
            <a:r>
              <a:rPr lang="en-US" sz="2000" b="1" dirty="0" smtClean="0">
                <a:latin typeface="Times New Roman" panose="02020603050405020304" pitchFamily="18" charset="0"/>
                <a:ea typeface="Times New Roman" panose="02020603050405020304" pitchFamily="18" charset="0"/>
              </a:rPr>
              <a:t>achievement of the EEF </a:t>
            </a:r>
            <a:r>
              <a:rPr lang="en-US" sz="2000" b="1" dirty="0">
                <a:latin typeface="Times New Roman" panose="02020603050405020304" pitchFamily="18" charset="0"/>
                <a:ea typeface="Times New Roman" panose="02020603050405020304" pitchFamily="18" charset="0"/>
              </a:rPr>
              <a:t>objectives is compromised by the limited institutional capacity, which generated unassimilated financial resources allocated for the implementation of energy efficiency </a:t>
            </a:r>
            <a:r>
              <a:rPr lang="en-US" sz="2000" b="1" dirty="0" smtClean="0">
                <a:latin typeface="Times New Roman" panose="02020603050405020304" pitchFamily="18" charset="0"/>
                <a:ea typeface="Times New Roman" panose="02020603050405020304" pitchFamily="18" charset="0"/>
              </a:rPr>
              <a:t>projects;</a:t>
            </a:r>
            <a:endParaRPr lang="en-US" sz="2000" b="1" dirty="0">
              <a:latin typeface="Times New Roman" panose="02020603050405020304" pitchFamily="18" charset="0"/>
              <a:ea typeface="Times New Roman" panose="02020603050405020304" pitchFamily="18" charset="0"/>
            </a:endParaRPr>
          </a:p>
        </p:txBody>
      </p:sp>
      <p:sp>
        <p:nvSpPr>
          <p:cNvPr id="9" name="Subtitle 2"/>
          <p:cNvSpPr txBox="1">
            <a:spLocks/>
          </p:cNvSpPr>
          <p:nvPr/>
        </p:nvSpPr>
        <p:spPr>
          <a:xfrm>
            <a:off x="2673928" y="1573485"/>
            <a:ext cx="6945380" cy="374719"/>
          </a:xfrm>
          <a:prstGeom prst="rect">
            <a:avLst/>
          </a:prstGeom>
        </p:spPr>
        <p:txBody>
          <a:bodyPr vert="horz" lIns="91440" tIns="45720" rIns="91440" bIns="45720" rtlCol="0" anchor="t">
            <a:noAutofit/>
          </a:bodyPr>
          <a:lstStyle>
            <a:lvl1pPr marL="0" indent="0" algn="ctr" defTabSz="457200" rtl="0" eaLnBrk="1" latinLnBrk="0" hangingPunct="1">
              <a:spcBef>
                <a:spcPct val="20000"/>
              </a:spcBef>
              <a:spcAft>
                <a:spcPts val="600"/>
              </a:spcAft>
              <a:buClr>
                <a:schemeClr val="accent1"/>
              </a:buClr>
              <a:buSzPct val="115000"/>
              <a:buFont typeface="Arial"/>
              <a:buNone/>
              <a:defRPr sz="2100" kern="1200" cap="none">
                <a:solidFill>
                  <a:schemeClr val="tx1"/>
                </a:solidFill>
                <a:effectLst/>
                <a:latin typeface="+mn-lt"/>
                <a:ea typeface="+mn-ea"/>
                <a:cs typeface="+mn-cs"/>
              </a:defRPr>
            </a:lvl1pPr>
            <a:lvl2pPr marL="457200" indent="0" algn="ctr" defTabSz="457200" rtl="0" eaLnBrk="1" latinLnBrk="0" hangingPunct="1">
              <a:spcBef>
                <a:spcPct val="20000"/>
              </a:spcBef>
              <a:spcAft>
                <a:spcPts val="600"/>
              </a:spcAft>
              <a:buClr>
                <a:schemeClr val="accent1"/>
              </a:buClr>
              <a:buSzPct val="115000"/>
              <a:buFont typeface="Arial"/>
              <a:buNone/>
              <a:defRPr sz="2000" kern="1200" cap="none">
                <a:solidFill>
                  <a:schemeClr val="tx1">
                    <a:tint val="75000"/>
                  </a:schemeClr>
                </a:solidFill>
                <a:effectLst/>
                <a:latin typeface="+mn-lt"/>
                <a:ea typeface="+mn-ea"/>
                <a:cs typeface="+mn-cs"/>
              </a:defRPr>
            </a:lvl2pPr>
            <a:lvl3pPr marL="914400" indent="0" algn="ctr" defTabSz="457200" rtl="0" eaLnBrk="1" latinLnBrk="0" hangingPunct="1">
              <a:spcBef>
                <a:spcPct val="20000"/>
              </a:spcBef>
              <a:spcAft>
                <a:spcPts val="600"/>
              </a:spcAft>
              <a:buClr>
                <a:schemeClr val="accent1"/>
              </a:buClr>
              <a:buSzPct val="115000"/>
              <a:buFont typeface="Arial"/>
              <a:buNone/>
              <a:defRPr sz="1800" kern="1200" cap="none">
                <a:solidFill>
                  <a:schemeClr val="tx1">
                    <a:tint val="75000"/>
                  </a:schemeClr>
                </a:solidFill>
                <a:effectLst/>
                <a:latin typeface="+mn-lt"/>
                <a:ea typeface="+mn-ea"/>
                <a:cs typeface="+mn-cs"/>
              </a:defRPr>
            </a:lvl3pPr>
            <a:lvl4pPr marL="1371600" indent="0" algn="ctr" defTabSz="457200" rtl="0" eaLnBrk="1" latinLnBrk="0" hangingPunct="1">
              <a:spcBef>
                <a:spcPct val="20000"/>
              </a:spcBef>
              <a:spcAft>
                <a:spcPts val="600"/>
              </a:spcAft>
              <a:buClr>
                <a:schemeClr val="accent1"/>
              </a:buClr>
              <a:buSzPct val="115000"/>
              <a:buFont typeface="Arial"/>
              <a:buNone/>
              <a:defRPr sz="1600" kern="1200" cap="none">
                <a:solidFill>
                  <a:schemeClr val="tx1">
                    <a:tint val="75000"/>
                  </a:schemeClr>
                </a:solidFill>
                <a:effectLst/>
                <a:latin typeface="+mn-lt"/>
                <a:ea typeface="+mn-ea"/>
                <a:cs typeface="+mn-cs"/>
              </a:defRPr>
            </a:lvl4pPr>
            <a:lvl5pPr marL="18288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5pPr>
            <a:lvl6pPr marL="22860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6pPr>
            <a:lvl7pPr marL="27432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7pPr>
            <a:lvl8pPr marL="32004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8pPr>
            <a:lvl9pPr marL="3657600" indent="0" algn="ctr" defTabSz="457200" rtl="0" eaLnBrk="1" latinLnBrk="0" hangingPunct="1">
              <a:spcBef>
                <a:spcPct val="20000"/>
              </a:spcBef>
              <a:spcAft>
                <a:spcPts val="600"/>
              </a:spcAft>
              <a:buClr>
                <a:schemeClr val="accent1"/>
              </a:buClr>
              <a:buSzPct val="115000"/>
              <a:buFont typeface="Arial"/>
              <a:buNone/>
              <a:defRPr sz="1400" kern="1200" cap="none">
                <a:solidFill>
                  <a:schemeClr val="tx1">
                    <a:tint val="75000"/>
                  </a:schemeClr>
                </a:solidFill>
                <a:effectLst/>
                <a:latin typeface="+mn-lt"/>
                <a:ea typeface="+mn-ea"/>
                <a:cs typeface="+mn-cs"/>
              </a:defRPr>
            </a:lvl9pPr>
          </a:lstStyle>
          <a:p>
            <a:r>
              <a:rPr lang="en-US" sz="4400" b="1" dirty="0" smtClean="0">
                <a:ln/>
                <a:solidFill>
                  <a:srgbClr val="002060"/>
                </a:solidFill>
                <a:effectLst>
                  <a:outerShdw blurRad="38100" dist="19050" dir="2700000" algn="tl" rotWithShape="0">
                    <a:schemeClr val="dk1">
                      <a:lumMod val="50000"/>
                      <a:alpha val="40000"/>
                    </a:schemeClr>
                  </a:outerShdw>
                </a:effectLst>
              </a:rPr>
              <a:t>THE MAJOR PROBLEMS</a:t>
            </a:r>
            <a:r>
              <a:rPr lang="ro-MD" sz="4400" b="1" dirty="0" smtClean="0">
                <a:ln/>
                <a:solidFill>
                  <a:srgbClr val="002060"/>
                </a:solidFill>
                <a:effectLst>
                  <a:outerShdw blurRad="38100" dist="19050" dir="2700000" algn="tl" rotWithShape="0">
                    <a:schemeClr val="dk1">
                      <a:lumMod val="50000"/>
                      <a:alpha val="40000"/>
                    </a:schemeClr>
                  </a:outerShdw>
                </a:effectLst>
              </a:rPr>
              <a:t>:</a:t>
            </a:r>
            <a:endParaRPr lang="en-US" sz="4400" b="1" dirty="0">
              <a:ln/>
              <a:solidFill>
                <a:srgbClr val="002060"/>
              </a:solidFill>
              <a:effectLst>
                <a:outerShdw blurRad="38100" dist="19050" dir="2700000" algn="tl" rotWithShape="0">
                  <a:schemeClr val="dk1">
                    <a:lumMod val="50000"/>
                    <a:alpha val="40000"/>
                  </a:schemeClr>
                </a:outerShdw>
              </a:effectLst>
            </a:endParaRPr>
          </a:p>
        </p:txBody>
      </p:sp>
    </p:spTree>
    <p:extLst>
      <p:ext uri="{BB962C8B-B14F-4D97-AF65-F5344CB8AC3E}">
        <p14:creationId xmlns:p14="http://schemas.microsoft.com/office/powerpoint/2010/main" val="3230452487"/>
      </p:ext>
    </p:extLst>
  </p:cSld>
  <p:clrMapOvr>
    <a:masterClrMapping/>
  </p:clrMapOvr>
  <p:timing>
    <p:tnLst>
      <p:par>
        <p:cTn id="1" dur="indefinite" restart="never" nodeType="tmRoot"/>
      </p:par>
    </p:tnLst>
  </p:timing>
</p:sld>
</file>

<file path=ppt/slides/slide1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3929" y="1983081"/>
            <a:ext cx="6954166" cy="283234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82715" y="1454767"/>
            <a:ext cx="6945380" cy="374719"/>
          </a:xfrm>
        </p:spPr>
        <p:txBody>
          <a:bodyPr>
            <a:noAutofit/>
          </a:bodyPr>
          <a:lstStyle/>
          <a:p>
            <a:r>
              <a:rPr lang="en-US" sz="4400" b="1" dirty="0" smtClean="0">
                <a:ln/>
                <a:solidFill>
                  <a:srgbClr val="002060"/>
                </a:solidFill>
                <a:effectLst>
                  <a:outerShdw blurRad="38100" dist="19050" dir="2700000" algn="tl" rotWithShape="0">
                    <a:schemeClr val="dk1">
                      <a:lumMod val="50000"/>
                      <a:alpha val="40000"/>
                    </a:schemeClr>
                  </a:outerShdw>
                </a:effectLst>
              </a:rPr>
              <a:t>THE MAJOR PROBLEMS</a:t>
            </a:r>
            <a:r>
              <a:rPr lang="ro-MD" sz="4400" b="1" dirty="0" smtClean="0">
                <a:ln/>
                <a:solidFill>
                  <a:srgbClr val="002060"/>
                </a:solidFill>
                <a:effectLst>
                  <a:outerShdw blurRad="38100" dist="19050" dir="2700000" algn="tl" rotWithShape="0">
                    <a:schemeClr val="dk1">
                      <a:lumMod val="50000"/>
                      <a:alpha val="40000"/>
                    </a:schemeClr>
                  </a:outerShdw>
                </a:effectLst>
              </a:rPr>
              <a:t>:</a:t>
            </a:r>
            <a:endParaRPr lang="en-US" sz="4400" b="1" dirty="0">
              <a:ln/>
              <a:solidFill>
                <a:srgbClr val="002060"/>
              </a:solidFill>
              <a:effectLst>
                <a:outerShdw blurRad="38100" dist="19050" dir="2700000" algn="tl" rotWithShape="0">
                  <a:schemeClr val="dk1">
                    <a:lumMod val="50000"/>
                    <a:alpha val="40000"/>
                  </a:schemeClr>
                </a:outerShdw>
              </a:effectLst>
            </a:endParaRPr>
          </a:p>
        </p:txBody>
      </p:sp>
      <p:sp>
        <p:nvSpPr>
          <p:cNvPr id="4" name="Slide Number Placeholder 3"/>
          <p:cNvSpPr>
            <a:spLocks noGrp="1"/>
          </p:cNvSpPr>
          <p:nvPr>
            <p:ph type="sldNum" sz="quarter" idx="12"/>
          </p:nvPr>
        </p:nvSpPr>
        <p:spPr/>
        <p:txBody>
          <a:bodyPr/>
          <a:lstStyle/>
          <a:p>
            <a:fld id="{820A973F-C03D-4A7B-A197-4C1C501A959A}" type="slidenum">
              <a:rPr lang="en-US" smtClean="0"/>
              <a:t>13</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
        <p:nvSpPr>
          <p:cNvPr id="5" name="Прямоугольник 4"/>
          <p:cNvSpPr/>
          <p:nvPr/>
        </p:nvSpPr>
        <p:spPr>
          <a:xfrm>
            <a:off x="2738336" y="2122109"/>
            <a:ext cx="6825352" cy="2585323"/>
          </a:xfrm>
          <a:prstGeom prst="rect">
            <a:avLst/>
          </a:prstGeom>
        </p:spPr>
        <p:txBody>
          <a:bodyPr wrap="square">
            <a:spAutoFit/>
          </a:bodyPr>
          <a:lstStyle/>
          <a:p>
            <a:pPr marL="342900" lvl="0" indent="-342900" algn="just">
              <a:lnSpc>
                <a:spcPct val="150000"/>
              </a:lnSpc>
              <a:buFont typeface="Symbol" panose="05050102010706020507" pitchFamily="18" charset="2"/>
              <a:buChar char=""/>
              <a:tabLst>
                <a:tab pos="540385" algn="l"/>
              </a:tabLst>
            </a:pPr>
            <a:r>
              <a:rPr lang="en-US" b="1" dirty="0">
                <a:latin typeface="Times New Roman" panose="02020603050405020304" pitchFamily="18" charset="0"/>
                <a:ea typeface="Times New Roman" panose="02020603050405020304" pitchFamily="18" charset="0"/>
              </a:rPr>
              <a:t>not establishing the examination terms for the energy efficiency projects for each step of the project management cycle generated the extension of  their implementation</a:t>
            </a:r>
            <a:r>
              <a:rPr lang="en-US" b="1" dirty="0" smtClean="0">
                <a:latin typeface="Times New Roman" panose="02020603050405020304" pitchFamily="18" charset="0"/>
                <a:ea typeface="Times New Roman" panose="02020603050405020304" pitchFamily="18" charset="0"/>
              </a:rPr>
              <a:t>;</a:t>
            </a:r>
          </a:p>
          <a:p>
            <a:pPr marL="342900" lvl="0" indent="-342900" algn="just">
              <a:lnSpc>
                <a:spcPct val="150000"/>
              </a:lnSpc>
              <a:buFont typeface="Symbol" panose="05050102010706020507" pitchFamily="18" charset="2"/>
              <a:buChar char=""/>
              <a:tabLst>
                <a:tab pos="540385" algn="l"/>
              </a:tabLst>
            </a:pPr>
            <a:r>
              <a:rPr lang="en-US" b="1" dirty="0">
                <a:latin typeface="Times New Roman" panose="02020603050405020304" pitchFamily="18" charset="0"/>
                <a:ea typeface="Times New Roman" panose="02020603050405020304" pitchFamily="18" charset="0"/>
              </a:rPr>
              <a:t>energy audit reports did not provide sufficient information to achieve the objectives, which resulted in the impossibility of establishing required energy efficiency measures;</a:t>
            </a:r>
            <a:endParaRPr lang="fr-BE" b="1" dirty="0" smtClean="0">
              <a:latin typeface="Times New Roman" panose="02020603050405020304" pitchFamily="18" charset="0"/>
              <a:ea typeface="Times New Roman" panose="02020603050405020304" pitchFamily="18" charset="0"/>
            </a:endParaRPr>
          </a:p>
        </p:txBody>
      </p:sp>
      <p:sp>
        <p:nvSpPr>
          <p:cNvPr id="10" name="Title 1"/>
          <p:cNvSpPr txBox="1">
            <a:spLocks/>
          </p:cNvSpPr>
          <p:nvPr/>
        </p:nvSpPr>
        <p:spPr>
          <a:xfrm>
            <a:off x="2826329" y="2135481"/>
            <a:ext cx="6954166" cy="2832346"/>
          </a:xfrm>
          <a:prstGeom prst="rect">
            <a:avLst/>
          </a:prstGeom>
          <a:effectLst/>
        </p:spPr>
        <p:txBody>
          <a:bodyPr vert="horz" lIns="91440" tIns="45720" rIns="91440" bIns="45720" rtlCol="0" anchor="ctr">
            <a:noAutofit/>
          </a:bodyPr>
          <a:lstStyle>
            <a:lvl1pPr algn="ctr" defTabSz="457200" rtl="0" eaLnBrk="1" latinLnBrk="0" hangingPunct="1">
              <a:spcBef>
                <a:spcPct val="0"/>
              </a:spcBef>
              <a:buNone/>
              <a:defRPr sz="5400" kern="1200" cap="none">
                <a:ln w="3175" cmpd="sng">
                  <a:noFill/>
                </a:ln>
                <a:solidFill>
                  <a:schemeClr val="tx1">
                    <a:lumMod val="85000"/>
                    <a:lumOff val="15000"/>
                  </a:schemeClr>
                </a:solidFill>
                <a:effectLst/>
                <a:latin typeface="+mj-lt"/>
                <a:ea typeface="+mj-ea"/>
                <a:cs typeface="+mj-cs"/>
              </a:defRPr>
            </a:lvl1pPr>
            <a:lvl2pPr eaLnBrk="1" hangingPunct="1">
              <a:defRPr>
                <a:solidFill>
                  <a:schemeClr val="tx2"/>
                </a:solidFill>
              </a:defRPr>
            </a:lvl2pPr>
            <a:lvl3pPr eaLnBrk="1" hangingPunct="1">
              <a:defRPr>
                <a:solidFill>
                  <a:schemeClr val="tx2"/>
                </a:solidFill>
              </a:defRPr>
            </a:lvl3pPr>
            <a:lvl4pPr eaLnBrk="1" hangingPunct="1">
              <a:defRPr>
                <a:solidFill>
                  <a:schemeClr val="tx2"/>
                </a:solidFill>
              </a:defRPr>
            </a:lvl4pPr>
            <a:lvl5pPr eaLnBrk="1" hangingPunct="1">
              <a:defRPr>
                <a:solidFill>
                  <a:schemeClr val="tx2"/>
                </a:solidFill>
              </a:defRPr>
            </a:lvl5pPr>
            <a:lvl6pPr eaLnBrk="1" hangingPunct="1">
              <a:defRPr>
                <a:solidFill>
                  <a:schemeClr val="tx2"/>
                </a:solidFill>
              </a:defRPr>
            </a:lvl6pPr>
            <a:lvl7pPr eaLnBrk="1" hangingPunct="1">
              <a:defRPr>
                <a:solidFill>
                  <a:schemeClr val="tx2"/>
                </a:solidFill>
              </a:defRPr>
            </a:lvl7pPr>
            <a:lvl8pPr eaLnBrk="1" hangingPunct="1">
              <a:defRPr>
                <a:solidFill>
                  <a:schemeClr val="tx2"/>
                </a:solidFill>
              </a:defRPr>
            </a:lvl8pPr>
            <a:lvl9pPr eaLnBrk="1" hangingPunct="1">
              <a:defRPr>
                <a:solidFill>
                  <a:schemeClr val="tx2"/>
                </a:solidFill>
              </a:defRPr>
            </a:lvl9pPr>
          </a:lstStyle>
          <a:p>
            <a:r>
              <a:rPr lang="en-US" sz="3200" b="1" smtClean="0">
                <a:ln w="12700">
                  <a:solidFill>
                    <a:schemeClr val="accent1"/>
                  </a:solidFill>
                  <a:prstDash val="solid"/>
                </a:ln>
                <a:solidFill>
                  <a:srgbClr val="002060"/>
                </a:solidFill>
                <a:effectLst>
                  <a:outerShdw dist="38100" dir="2640000" algn="bl" rotWithShape="0">
                    <a:schemeClr val="accent1"/>
                  </a:outerShdw>
                </a:effectLst>
              </a:rPr>
              <a:t/>
            </a:r>
            <a:br>
              <a:rPr lang="en-US" sz="3200" b="1" smtClean="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Tree>
    <p:extLst>
      <p:ext uri="{BB962C8B-B14F-4D97-AF65-F5344CB8AC3E}">
        <p14:creationId xmlns:p14="http://schemas.microsoft.com/office/powerpoint/2010/main" val="3362119417"/>
      </p:ext>
    </p:extLst>
  </p:cSld>
  <p:clrMapOvr>
    <a:masterClrMapping/>
  </p:clrMapOvr>
  <p:timing>
    <p:tnLst>
      <p:par>
        <p:cTn id="1" dur="indefinite" restart="never" nodeType="tmRoot"/>
      </p:par>
    </p:tnLst>
  </p:timing>
</p:sld>
</file>

<file path=ppt/slides/slide1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3929" y="1983081"/>
            <a:ext cx="6954166" cy="283234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98920" y="1461197"/>
            <a:ext cx="6945380" cy="374719"/>
          </a:xfrm>
        </p:spPr>
        <p:txBody>
          <a:bodyPr>
            <a:noAutofit/>
          </a:bodyPr>
          <a:lstStyle/>
          <a:p>
            <a:r>
              <a:rPr lang="en-US" sz="4400" b="1" dirty="0" smtClean="0">
                <a:ln/>
                <a:solidFill>
                  <a:srgbClr val="002060"/>
                </a:solidFill>
                <a:effectLst>
                  <a:outerShdw blurRad="38100" dist="19050" dir="2700000" algn="tl" rotWithShape="0">
                    <a:schemeClr val="dk1">
                      <a:lumMod val="50000"/>
                      <a:alpha val="40000"/>
                    </a:schemeClr>
                  </a:outerShdw>
                </a:effectLst>
              </a:rPr>
              <a:t>RECOMMENDATIONS:</a:t>
            </a:r>
            <a:endParaRPr lang="en-US" sz="4400" b="1" dirty="0">
              <a:ln/>
              <a:solidFill>
                <a:srgbClr val="002060"/>
              </a:solidFill>
              <a:effectLst>
                <a:outerShdw blurRad="38100" dist="19050" dir="2700000" algn="tl" rotWithShape="0">
                  <a:schemeClr val="dk1">
                    <a:lumMod val="50000"/>
                    <a:alpha val="40000"/>
                  </a:schemeClr>
                </a:outerShdw>
              </a:effectLst>
            </a:endParaRPr>
          </a:p>
        </p:txBody>
      </p:sp>
      <p:sp>
        <p:nvSpPr>
          <p:cNvPr id="4" name="Slide Number Placeholder 3"/>
          <p:cNvSpPr>
            <a:spLocks noGrp="1"/>
          </p:cNvSpPr>
          <p:nvPr>
            <p:ph type="sldNum" sz="quarter" idx="12"/>
          </p:nvPr>
        </p:nvSpPr>
        <p:spPr/>
        <p:txBody>
          <a:bodyPr/>
          <a:lstStyle/>
          <a:p>
            <a:fld id="{820A973F-C03D-4A7B-A197-4C1C501A959A}" type="slidenum">
              <a:rPr lang="en-US" smtClean="0"/>
              <a:t>14</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
        <p:nvSpPr>
          <p:cNvPr id="5" name="Прямоугольник 4"/>
          <p:cNvSpPr/>
          <p:nvPr/>
        </p:nvSpPr>
        <p:spPr>
          <a:xfrm>
            <a:off x="2641518" y="2006931"/>
            <a:ext cx="6986577" cy="3323987"/>
          </a:xfrm>
          <a:prstGeom prst="rect">
            <a:avLst/>
          </a:prstGeom>
        </p:spPr>
        <p:txBody>
          <a:bodyPr wrap="square">
            <a:spAutoFit/>
          </a:bodyPr>
          <a:lstStyle/>
          <a:p>
            <a:pPr marL="457200" lvl="0" indent="-457200" algn="just">
              <a:lnSpc>
                <a:spcPct val="150000"/>
              </a:lnSpc>
              <a:buAutoNum type="arabicParenBoth"/>
              <a:tabLst>
                <a:tab pos="540385" algn="l"/>
              </a:tabLst>
            </a:pPr>
            <a:r>
              <a:rPr lang="en-US" sz="2000" b="1" dirty="0"/>
              <a:t>w</a:t>
            </a:r>
            <a:r>
              <a:rPr lang="en-US" sz="2000" b="1" dirty="0" smtClean="0"/>
              <a:t>ithin development of </a:t>
            </a:r>
            <a:r>
              <a:rPr lang="en-US" sz="2000" b="1" dirty="0"/>
              <a:t>the regulatory framework;</a:t>
            </a:r>
            <a:endParaRPr lang="fr-BE" sz="2000" b="1" dirty="0" smtClean="0"/>
          </a:p>
          <a:p>
            <a:pPr marL="457200" lvl="0" indent="-457200" algn="just">
              <a:lnSpc>
                <a:spcPct val="150000"/>
              </a:lnSpc>
              <a:buAutoNum type="arabicParenBoth"/>
              <a:tabLst>
                <a:tab pos="540385" algn="l"/>
              </a:tabLst>
            </a:pPr>
            <a:r>
              <a:rPr lang="en-US" sz="2000" b="1" dirty="0"/>
              <a:t>establishing clear and concise operational provisions of </a:t>
            </a:r>
            <a:r>
              <a:rPr lang="en-US" sz="2000" b="1" dirty="0" smtClean="0"/>
              <a:t>EEF </a:t>
            </a:r>
            <a:r>
              <a:rPr lang="en-US" sz="2000" b="1" dirty="0" smtClean="0"/>
              <a:t>activities; </a:t>
            </a:r>
          </a:p>
          <a:p>
            <a:pPr marL="457200" lvl="0" indent="-457200" algn="just">
              <a:lnSpc>
                <a:spcPct val="150000"/>
              </a:lnSpc>
              <a:buAutoNum type="arabicParenBoth"/>
              <a:tabLst>
                <a:tab pos="540385" algn="l"/>
              </a:tabLst>
            </a:pPr>
            <a:r>
              <a:rPr lang="en-US" sz="2000" b="1" dirty="0"/>
              <a:t>defining a reliable management </a:t>
            </a:r>
            <a:r>
              <a:rPr lang="en-US" sz="2000" b="1" dirty="0" smtClean="0"/>
              <a:t>of the </a:t>
            </a:r>
            <a:r>
              <a:rPr lang="en-US" sz="2000" b="1" dirty="0"/>
              <a:t>projects to be financed from the </a:t>
            </a:r>
            <a:r>
              <a:rPr lang="en-US" sz="2000" b="1" dirty="0" smtClean="0"/>
              <a:t>EEF;</a:t>
            </a:r>
            <a:endParaRPr lang="fr-BE" sz="2000" b="1" dirty="0" smtClean="0"/>
          </a:p>
          <a:p>
            <a:pPr marL="457200" lvl="0" indent="-457200" algn="just">
              <a:lnSpc>
                <a:spcPct val="150000"/>
              </a:lnSpc>
              <a:buAutoNum type="arabicParenBoth"/>
              <a:tabLst>
                <a:tab pos="540385" algn="l"/>
              </a:tabLst>
            </a:pPr>
            <a:r>
              <a:rPr lang="en-US" sz="2000" b="1" dirty="0"/>
              <a:t>strengthening institutional capacities of </a:t>
            </a:r>
            <a:r>
              <a:rPr lang="en-US" sz="2000" b="1" dirty="0" smtClean="0"/>
              <a:t>EEF, ME, </a:t>
            </a:r>
            <a:r>
              <a:rPr lang="en-US" sz="2000" b="1" dirty="0"/>
              <a:t>AEE and </a:t>
            </a:r>
            <a:r>
              <a:rPr lang="en-US" sz="2000" b="1" dirty="0" smtClean="0"/>
              <a:t>LPA of the II </a:t>
            </a:r>
            <a:r>
              <a:rPr lang="en-US" sz="2000" b="1" dirty="0"/>
              <a:t>level</a:t>
            </a:r>
            <a:r>
              <a:rPr lang="en-US" sz="2000" b="1" dirty="0" smtClean="0"/>
              <a:t>.</a:t>
            </a:r>
            <a:endParaRPr lang="fr-BE" sz="2000" b="1" dirty="0" smtClean="0"/>
          </a:p>
        </p:txBody>
      </p:sp>
    </p:spTree>
    <p:extLst>
      <p:ext uri="{BB962C8B-B14F-4D97-AF65-F5344CB8AC3E}">
        <p14:creationId xmlns:p14="http://schemas.microsoft.com/office/powerpoint/2010/main" val="1647122600"/>
      </p:ext>
    </p:extLst>
  </p:cSld>
  <p:clrMapOvr>
    <a:masterClrMapping/>
  </p:clrMapOvr>
  <p:timing>
    <p:tnLst>
      <p:par>
        <p:cTn id="1" dur="indefinite" restart="never" nodeType="tmRoot"/>
      </p:par>
    </p:tnLst>
  </p:timing>
</p:sld>
</file>

<file path=ppt/slides/slide1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3929" y="1983081"/>
            <a:ext cx="6954166" cy="283234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82715" y="1497244"/>
            <a:ext cx="6945380" cy="374719"/>
          </a:xfrm>
        </p:spPr>
        <p:txBody>
          <a:bodyPr>
            <a:noAutofit/>
          </a:bodyPr>
          <a:lstStyle/>
          <a:p>
            <a:r>
              <a:rPr lang="en-US" sz="4400" b="1" dirty="0" smtClean="0">
                <a:ln/>
                <a:solidFill>
                  <a:srgbClr val="002060"/>
                </a:solidFill>
                <a:effectLst>
                  <a:outerShdw blurRad="38100" dist="19050" dir="2700000" algn="tl" rotWithShape="0">
                    <a:schemeClr val="dk1">
                      <a:lumMod val="50000"/>
                      <a:alpha val="40000"/>
                    </a:schemeClr>
                  </a:outerShdw>
                </a:effectLst>
              </a:rPr>
              <a:t>RECOMMENDATIONS</a:t>
            </a:r>
            <a:r>
              <a:rPr lang="ro-MD" sz="4400" b="1" dirty="0" smtClean="0">
                <a:ln/>
                <a:solidFill>
                  <a:srgbClr val="002060"/>
                </a:solidFill>
                <a:effectLst>
                  <a:outerShdw blurRad="38100" dist="19050" dir="2700000" algn="tl" rotWithShape="0">
                    <a:schemeClr val="dk1">
                      <a:lumMod val="50000"/>
                      <a:alpha val="40000"/>
                    </a:schemeClr>
                  </a:outerShdw>
                </a:effectLst>
              </a:rPr>
              <a:t>:</a:t>
            </a:r>
            <a:endParaRPr lang="en-US" sz="4400" b="1" dirty="0">
              <a:ln/>
              <a:solidFill>
                <a:srgbClr val="002060"/>
              </a:solidFill>
              <a:effectLst>
                <a:outerShdw blurRad="38100" dist="19050" dir="2700000" algn="tl" rotWithShape="0">
                  <a:schemeClr val="dk1">
                    <a:lumMod val="50000"/>
                    <a:alpha val="40000"/>
                  </a:schemeClr>
                </a:outerShdw>
              </a:effectLst>
            </a:endParaRPr>
          </a:p>
        </p:txBody>
      </p:sp>
      <p:sp>
        <p:nvSpPr>
          <p:cNvPr id="4" name="Slide Number Placeholder 3"/>
          <p:cNvSpPr>
            <a:spLocks noGrp="1"/>
          </p:cNvSpPr>
          <p:nvPr>
            <p:ph type="sldNum" sz="quarter" idx="12"/>
          </p:nvPr>
        </p:nvSpPr>
        <p:spPr/>
        <p:txBody>
          <a:bodyPr/>
          <a:lstStyle/>
          <a:p>
            <a:fld id="{820A973F-C03D-4A7B-A197-4C1C501A959A}" type="slidenum">
              <a:rPr lang="en-US" smtClean="0"/>
              <a:t>15</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
        <p:nvSpPr>
          <p:cNvPr id="5" name="Прямоугольник 4"/>
          <p:cNvSpPr/>
          <p:nvPr/>
        </p:nvSpPr>
        <p:spPr>
          <a:xfrm>
            <a:off x="2552246" y="2790894"/>
            <a:ext cx="7197532" cy="2031325"/>
          </a:xfrm>
          <a:prstGeom prst="rect">
            <a:avLst/>
          </a:prstGeom>
        </p:spPr>
        <p:txBody>
          <a:bodyPr wrap="square">
            <a:spAutoFit/>
          </a:bodyPr>
          <a:lstStyle/>
          <a:p>
            <a:pPr marL="285750" lvl="0" indent="-285750" algn="just">
              <a:buFont typeface="Wingdings" panose="05000000000000000000" pitchFamily="2" charset="2"/>
              <a:buChar char="q"/>
            </a:pPr>
            <a:r>
              <a:rPr lang="en-US" sz="1400" b="1" dirty="0">
                <a:latin typeface="Times New Roman" panose="02020603050405020304" pitchFamily="18" charset="0"/>
                <a:ea typeface="Times New Roman" panose="02020603050405020304" pitchFamily="18" charset="0"/>
              </a:rPr>
              <a:t>the examination of the audit results within a government meeting, in order to eliminate  the problems that restrict the actors activity involved in implementing energy efficiency </a:t>
            </a:r>
            <a:r>
              <a:rPr lang="en-US" sz="1400" b="1" dirty="0" smtClean="0">
                <a:latin typeface="Times New Roman" panose="02020603050405020304" pitchFamily="18" charset="0"/>
                <a:ea typeface="Times New Roman" panose="02020603050405020304" pitchFamily="18" charset="0"/>
              </a:rPr>
              <a:t>policy;</a:t>
            </a:r>
            <a:endParaRPr lang="fr-BE" sz="1400" b="1" dirty="0" smtClean="0">
              <a:latin typeface="Times New Roman" panose="02020603050405020304" pitchFamily="18" charset="0"/>
              <a:ea typeface="Times New Roman" panose="02020603050405020304" pitchFamily="18" charset="0"/>
            </a:endParaRPr>
          </a:p>
          <a:p>
            <a:pPr lvl="0" algn="just"/>
            <a:r>
              <a:rPr lang="fr-BE" sz="1400" b="1" dirty="0" smtClean="0">
                <a:latin typeface="Times New Roman" panose="02020603050405020304" pitchFamily="18" charset="0"/>
                <a:ea typeface="Times New Roman" panose="02020603050405020304" pitchFamily="18" charset="0"/>
              </a:rPr>
              <a:t> </a:t>
            </a:r>
            <a:endParaRPr lang="en-US" sz="1400" b="1" dirty="0">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q"/>
            </a:pPr>
            <a:r>
              <a:rPr lang="en-US" sz="1400" b="1" dirty="0">
                <a:latin typeface="Times New Roman" panose="02020603050405020304" pitchFamily="18" charset="0"/>
                <a:ea typeface="Times New Roman" panose="02020603050405020304" pitchFamily="18" charset="0"/>
              </a:rPr>
              <a:t>increasing efforts on streamlining the development process of the field of energy efficiency and improvement of the expected performance</a:t>
            </a:r>
            <a:r>
              <a:rPr lang="en-US" sz="1400" b="1" dirty="0" smtClean="0">
                <a:latin typeface="Times New Roman" panose="02020603050405020304" pitchFamily="18" charset="0"/>
                <a:ea typeface="Times New Roman" panose="02020603050405020304" pitchFamily="18" charset="0"/>
              </a:rPr>
              <a:t>;</a:t>
            </a:r>
          </a:p>
          <a:p>
            <a:pPr lvl="0" algn="just"/>
            <a:endParaRPr lang="en-US" sz="1400" b="1" dirty="0">
              <a:latin typeface="Times New Roman" panose="02020603050405020304" pitchFamily="18" charset="0"/>
              <a:ea typeface="Times New Roman" panose="02020603050405020304" pitchFamily="18" charset="0"/>
            </a:endParaRPr>
          </a:p>
          <a:p>
            <a:pPr marL="285750" lvl="0" indent="-285750" algn="just">
              <a:buFont typeface="Wingdings" panose="05000000000000000000" pitchFamily="2" charset="2"/>
              <a:buChar char="q"/>
            </a:pPr>
            <a:r>
              <a:rPr lang="en-US" sz="1400" b="1" dirty="0" smtClean="0">
                <a:latin typeface="Times New Roman" panose="02020603050405020304" pitchFamily="18" charset="0"/>
                <a:ea typeface="Times New Roman" panose="02020603050405020304" pitchFamily="18" charset="0"/>
              </a:rPr>
              <a:t>increased </a:t>
            </a:r>
            <a:r>
              <a:rPr lang="en-US" sz="1400" b="1" dirty="0">
                <a:latin typeface="Times New Roman" panose="02020603050405020304" pitchFamily="18" charset="0"/>
                <a:ea typeface="Times New Roman" panose="02020603050405020304" pitchFamily="18" charset="0"/>
              </a:rPr>
              <a:t>monitoring of the management decisions of the Energy Efficiency Fund on policy implementation processes and energy efficiency projects</a:t>
            </a:r>
            <a:r>
              <a:rPr lang="en-US" sz="1400" b="1" dirty="0" smtClean="0">
                <a:latin typeface="Times New Roman" panose="02020603050405020304" pitchFamily="18" charset="0"/>
                <a:ea typeface="Times New Roman" panose="02020603050405020304" pitchFamily="18" charset="0"/>
              </a:rPr>
              <a:t>.</a:t>
            </a:r>
            <a:endParaRPr lang="fr-BE" sz="1400" b="1" dirty="0" smtClean="0">
              <a:latin typeface="Times New Roman" panose="02020603050405020304" pitchFamily="18" charset="0"/>
              <a:ea typeface="Times New Roman" panose="02020603050405020304" pitchFamily="18" charset="0"/>
            </a:endParaRPr>
          </a:p>
        </p:txBody>
      </p:sp>
    </p:spTree>
    <p:extLst>
      <p:ext uri="{BB962C8B-B14F-4D97-AF65-F5344CB8AC3E}">
        <p14:creationId xmlns:p14="http://schemas.microsoft.com/office/powerpoint/2010/main" val="2717989173"/>
      </p:ext>
    </p:extLst>
  </p:cSld>
  <p:clrMapOvr>
    <a:masterClrMapping/>
  </p:clrMapOvr>
  <p:timing>
    <p:tnLst>
      <p:par>
        <p:cTn id="1" dur="indefinite" restart="never" nodeType="tmRoot"/>
      </p:par>
    </p:tnLst>
  </p:timing>
</p:sld>
</file>

<file path=ppt/slides/slide1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656" y="1593053"/>
            <a:ext cx="7094713" cy="274693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4" name="Slide Number Placeholder 3"/>
          <p:cNvSpPr>
            <a:spLocks noGrp="1"/>
          </p:cNvSpPr>
          <p:nvPr>
            <p:ph type="sldNum" sz="quarter" idx="12"/>
          </p:nvPr>
        </p:nvSpPr>
        <p:spPr/>
        <p:txBody>
          <a:bodyPr/>
          <a:lstStyle/>
          <a:p>
            <a:fld id="{820A973F-C03D-4A7B-A197-4C1C501A959A}" type="slidenum">
              <a:rPr lang="en-US" smtClean="0"/>
              <a:t>16</a:t>
            </a:fld>
            <a:endParaRPr lang="en-US"/>
          </a:p>
        </p:txBody>
      </p:sp>
      <p:sp>
        <p:nvSpPr>
          <p:cNvPr id="5" name="Прямоугольник 4"/>
          <p:cNvSpPr/>
          <p:nvPr/>
        </p:nvSpPr>
        <p:spPr>
          <a:xfrm>
            <a:off x="2351951" y="2172550"/>
            <a:ext cx="7534435" cy="769441"/>
          </a:xfrm>
          <a:prstGeom prst="rect">
            <a:avLst/>
          </a:prstGeom>
        </p:spPr>
        <p:txBody>
          <a:bodyPr wrap="none">
            <a:spAutoFit/>
          </a:bodyPr>
          <a:lstStyle/>
          <a:p>
            <a:r>
              <a:rPr lang="en-US" sz="4400" b="1" dirty="0">
                <a:ln/>
                <a:solidFill>
                  <a:srgbClr val="002060"/>
                </a:solidFill>
                <a:effectLst>
                  <a:outerShdw blurRad="38100" dist="19050" dir="2700000" algn="tl" rotWithShape="0">
                    <a:schemeClr val="dk1">
                      <a:lumMod val="50000"/>
                      <a:alpha val="40000"/>
                    </a:schemeClr>
                  </a:outerShdw>
                </a:effectLst>
              </a:rPr>
              <a:t>QUESTIONS/COMMENTS?</a:t>
            </a:r>
          </a:p>
        </p:txBody>
      </p:sp>
      <p:pic>
        <p:nvPicPr>
          <p:cNvPr id="8" name="Picture 3" descr="energy(1).jpg"/>
          <p:cNvPicPr/>
          <p:nvPr/>
        </p:nvPicPr>
        <p:blipFill>
          <a:blip r:embed="rId2"/>
          <a:stretch>
            <a:fillRect/>
          </a:stretch>
        </p:blipFill>
        <p:spPr>
          <a:xfrm>
            <a:off x="2673928" y="3560619"/>
            <a:ext cx="2606900" cy="1770299"/>
          </a:xfrm>
          <a:prstGeom prst="rect">
            <a:avLst/>
          </a:prstGeom>
        </p:spPr>
      </p:pic>
    </p:spTree>
    <p:extLst>
      <p:ext uri="{BB962C8B-B14F-4D97-AF65-F5344CB8AC3E}">
        <p14:creationId xmlns:p14="http://schemas.microsoft.com/office/powerpoint/2010/main" val="378664490"/>
      </p:ext>
    </p:extLst>
  </p:cSld>
  <p:clrMapOvr>
    <a:masterClrMapping/>
  </p:clrMapOvr>
  <p:timing>
    <p:tnLst>
      <p:par>
        <p:cTn id="1" dur="indefinite" restart="never" nodeType="tmRoot"/>
      </p:par>
    </p:tnLst>
  </p:timing>
</p:sld>
</file>

<file path=ppt/slides/slide2.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656" y="1593053"/>
            <a:ext cx="7094713" cy="274693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73929" y="1572459"/>
            <a:ext cx="6834138" cy="2516368"/>
          </a:xfrm>
        </p:spPr>
        <p:txBody>
          <a:bodyPr>
            <a:noAutofit/>
          </a:bodyPr>
          <a:lstStyle/>
          <a:p>
            <a:pPr marL="342900" indent="-342900" algn="just">
              <a:buFont typeface="Wingdings" panose="05000000000000000000" pitchFamily="2" charset="2"/>
              <a:buChar char="q"/>
            </a:pPr>
            <a:r>
              <a:rPr lang="en-US" sz="2000" b="1" dirty="0" smtClean="0"/>
              <a:t>The Republic of Moldova </a:t>
            </a:r>
            <a:r>
              <a:rPr lang="en-US" sz="2000" b="1" dirty="0"/>
              <a:t>imports about 94% of the </a:t>
            </a:r>
            <a:r>
              <a:rPr lang="en-US" sz="2000" b="1" dirty="0" smtClean="0"/>
              <a:t>necessary resources </a:t>
            </a:r>
            <a:r>
              <a:rPr lang="en-US" sz="2000" b="1" dirty="0" smtClean="0"/>
              <a:t>to </a:t>
            </a:r>
            <a:r>
              <a:rPr lang="en-US" sz="2000" b="1" dirty="0" smtClean="0"/>
              <a:t>cover </a:t>
            </a:r>
            <a:r>
              <a:rPr lang="en-US" sz="2000" b="1" dirty="0" smtClean="0"/>
              <a:t>its </a:t>
            </a:r>
            <a:r>
              <a:rPr lang="en-US" sz="2000" b="1" dirty="0"/>
              <a:t>energy consumption</a:t>
            </a:r>
            <a:r>
              <a:rPr lang="ro-MD" sz="2000" b="1" dirty="0" smtClean="0"/>
              <a:t>;</a:t>
            </a:r>
          </a:p>
          <a:p>
            <a:pPr marL="342900" indent="-342900" algn="just">
              <a:buFont typeface="Wingdings" panose="05000000000000000000" pitchFamily="2" charset="2"/>
              <a:buChar char="q"/>
            </a:pPr>
            <a:r>
              <a:rPr lang="en-US" sz="2000" b="1" dirty="0" smtClean="0"/>
              <a:t>Promoting </a:t>
            </a:r>
            <a:r>
              <a:rPr lang="en-US" sz="2000" b="1" dirty="0"/>
              <a:t>energy efficiency and use of renewable energy available on the territory represents appropriate solutions to reduce dependence on imported energy products, but also a prerequisite for sustainable economic development.</a:t>
            </a:r>
            <a:endParaRPr lang="en-US" sz="2000" b="1" dirty="0" smtClean="0"/>
          </a:p>
        </p:txBody>
      </p:sp>
      <p:sp>
        <p:nvSpPr>
          <p:cNvPr id="4" name="Slide Number Placeholder 3"/>
          <p:cNvSpPr>
            <a:spLocks noGrp="1"/>
          </p:cNvSpPr>
          <p:nvPr>
            <p:ph type="sldNum" sz="quarter" idx="12"/>
          </p:nvPr>
        </p:nvSpPr>
        <p:spPr/>
        <p:txBody>
          <a:bodyPr/>
          <a:lstStyle/>
          <a:p>
            <a:fld id="{820A973F-C03D-4A7B-A197-4C1C501A959A}" type="slidenum">
              <a:rPr lang="en-US" smtClean="0"/>
              <a:t>2</a:t>
            </a:fld>
            <a:endParaRPr lang="en-US"/>
          </a:p>
        </p:txBody>
      </p:sp>
      <p:pic>
        <p:nvPicPr>
          <p:cNvPr id="8" name="Picture 3" descr="energy(1).jpg"/>
          <p:cNvPicPr/>
          <p:nvPr/>
        </p:nvPicPr>
        <p:blipFill>
          <a:blip r:embed="rId2"/>
          <a:stretch>
            <a:fillRect/>
          </a:stretch>
        </p:blipFill>
        <p:spPr>
          <a:xfrm>
            <a:off x="2673928" y="3840480"/>
            <a:ext cx="2339136" cy="1490438"/>
          </a:xfrm>
          <a:prstGeom prst="rect">
            <a:avLst/>
          </a:prstGeom>
        </p:spPr>
      </p:pic>
    </p:spTree>
    <p:extLst>
      <p:ext uri="{BB962C8B-B14F-4D97-AF65-F5344CB8AC3E}">
        <p14:creationId xmlns:p14="http://schemas.microsoft.com/office/powerpoint/2010/main" val="299004287"/>
      </p:ext>
    </p:extLst>
  </p:cSld>
  <p:clrMapOvr>
    <a:masterClrMapping/>
  </p:clrMapOvr>
  <p:timing>
    <p:tnLst>
      <p:par>
        <p:cTn id="1" dur="indefinite" restart="never" nodeType="tmRoot"/>
      </p:par>
    </p:tnLst>
  </p:timing>
</p:sld>
</file>

<file path=ppt/slides/slide3.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656" y="1593053"/>
            <a:ext cx="7094713" cy="274693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73929" y="1719613"/>
            <a:ext cx="6921892" cy="1841006"/>
          </a:xfrm>
        </p:spPr>
        <p:txBody>
          <a:bodyPr>
            <a:normAutofit fontScale="92500" lnSpcReduction="10000"/>
          </a:bodyPr>
          <a:lstStyle/>
          <a:p>
            <a:pPr marL="342900" indent="-342900" algn="just">
              <a:buFont typeface="Wingdings" panose="05000000000000000000" pitchFamily="2" charset="2"/>
              <a:buChar char="q"/>
            </a:pPr>
            <a:r>
              <a:rPr lang="en-US" sz="2600" b="1" dirty="0"/>
              <a:t>Since 2007, the Parliament and the Government </a:t>
            </a:r>
            <a:r>
              <a:rPr lang="en-US" sz="2600" b="1" dirty="0" smtClean="0"/>
              <a:t>of the Republic of Moldova have </a:t>
            </a:r>
            <a:r>
              <a:rPr lang="en-US" sz="2600" b="1" dirty="0"/>
              <a:t>made commitments in </a:t>
            </a:r>
            <a:r>
              <a:rPr lang="en-US" sz="2600" b="1" dirty="0" smtClean="0"/>
              <a:t>drafting </a:t>
            </a:r>
            <a:r>
              <a:rPr lang="en-US" sz="2600" b="1" dirty="0"/>
              <a:t>policies on energy efficiency and adjusting the legal framework to the European standards.</a:t>
            </a:r>
            <a:endParaRPr lang="en-US" dirty="0" smtClean="0"/>
          </a:p>
        </p:txBody>
      </p:sp>
      <p:sp>
        <p:nvSpPr>
          <p:cNvPr id="4" name="Slide Number Placeholder 3"/>
          <p:cNvSpPr>
            <a:spLocks noGrp="1"/>
          </p:cNvSpPr>
          <p:nvPr>
            <p:ph type="sldNum" sz="quarter" idx="12"/>
          </p:nvPr>
        </p:nvSpPr>
        <p:spPr/>
        <p:txBody>
          <a:bodyPr/>
          <a:lstStyle/>
          <a:p>
            <a:fld id="{820A973F-C03D-4A7B-A197-4C1C501A959A}" type="slidenum">
              <a:rPr lang="en-US" smtClean="0"/>
              <a:t>3</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Tree>
    <p:extLst>
      <p:ext uri="{BB962C8B-B14F-4D97-AF65-F5344CB8AC3E}">
        <p14:creationId xmlns:p14="http://schemas.microsoft.com/office/powerpoint/2010/main" val="667920713"/>
      </p:ext>
    </p:extLst>
  </p:cSld>
  <p:clrMapOvr>
    <a:masterClrMapping/>
  </p:clrMapOvr>
  <p:timing>
    <p:tnLst>
      <p:par>
        <p:cTn id="1" dur="indefinite" restart="never" nodeType="tmRoot"/>
      </p:par>
    </p:tnLst>
  </p:timing>
</p:sld>
</file>

<file path=ppt/slides/slide4.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656" y="1593053"/>
            <a:ext cx="7094713" cy="274693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73929" y="1828636"/>
            <a:ext cx="6834138" cy="1646083"/>
          </a:xfrm>
        </p:spPr>
        <p:txBody>
          <a:bodyPr>
            <a:normAutofit/>
          </a:bodyPr>
          <a:lstStyle/>
          <a:p>
            <a:pPr marL="342900" indent="-342900" algn="just">
              <a:buFont typeface="Wingdings" panose="05000000000000000000" pitchFamily="2" charset="2"/>
              <a:buChar char="q"/>
            </a:pPr>
            <a:r>
              <a:rPr lang="en-US" sz="2400" b="1" dirty="0"/>
              <a:t>The targets set by the EU for energy efficiency segment were taken and by the Republic of Moldova through the </a:t>
            </a:r>
            <a:r>
              <a:rPr lang="en-US" sz="2400" b="1" u="sng" dirty="0"/>
              <a:t>National Program on Energy Efficiency 2011-2020</a:t>
            </a:r>
            <a:r>
              <a:rPr lang="en-US" sz="2400" b="1" dirty="0"/>
              <a:t>.</a:t>
            </a:r>
            <a:endParaRPr lang="en-US" sz="2400" b="1" u="sng" dirty="0" smtClean="0"/>
          </a:p>
        </p:txBody>
      </p:sp>
      <p:sp>
        <p:nvSpPr>
          <p:cNvPr id="4" name="Slide Number Placeholder 3"/>
          <p:cNvSpPr>
            <a:spLocks noGrp="1"/>
          </p:cNvSpPr>
          <p:nvPr>
            <p:ph type="sldNum" sz="quarter" idx="12"/>
          </p:nvPr>
        </p:nvSpPr>
        <p:spPr/>
        <p:txBody>
          <a:bodyPr/>
          <a:lstStyle/>
          <a:p>
            <a:fld id="{820A973F-C03D-4A7B-A197-4C1C501A959A}" type="slidenum">
              <a:rPr lang="en-US" smtClean="0"/>
              <a:t>4</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Tree>
    <p:extLst>
      <p:ext uri="{BB962C8B-B14F-4D97-AF65-F5344CB8AC3E}">
        <p14:creationId xmlns:p14="http://schemas.microsoft.com/office/powerpoint/2010/main" val="433513719"/>
      </p:ext>
    </p:extLst>
  </p:cSld>
  <p:clrMapOvr>
    <a:masterClrMapping/>
  </p:clrMapOvr>
  <p:timing>
    <p:tnLst>
      <p:par>
        <p:cTn id="1" dur="indefinite" restart="never" nodeType="tmRoot"/>
      </p:par>
    </p:tnLst>
  </p:timing>
</p:sld>
</file>

<file path=ppt/slides/slide5.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656" y="1593053"/>
            <a:ext cx="7094713" cy="274693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73929" y="1716883"/>
            <a:ext cx="6834138" cy="1967566"/>
          </a:xfrm>
        </p:spPr>
        <p:txBody>
          <a:bodyPr>
            <a:normAutofit fontScale="85000" lnSpcReduction="10000"/>
          </a:bodyPr>
          <a:lstStyle/>
          <a:p>
            <a:pPr algn="just"/>
            <a:r>
              <a:rPr lang="en-US" sz="2400" b="1" dirty="0"/>
              <a:t>For the achievement of the necessary reforms, in 2011-2014 the Republic of Moldova obtained from the European Commission a budgetary support for the energy sector in the amount of 42.6 million euros. The Financing Agreement between the Moldova’s Government and European Commission was sign on December </a:t>
            </a:r>
            <a:r>
              <a:rPr lang="en-US" sz="2400" b="1" dirty="0" smtClean="0"/>
              <a:t>06</a:t>
            </a:r>
            <a:r>
              <a:rPr lang="en-US" sz="2400" b="1" baseline="30000" dirty="0" smtClean="0"/>
              <a:t>th</a:t>
            </a:r>
            <a:r>
              <a:rPr lang="en-US" sz="2400" b="1" dirty="0" smtClean="0"/>
              <a:t> 2011</a:t>
            </a:r>
            <a:r>
              <a:rPr lang="en-US" sz="2400" b="1" dirty="0"/>
              <a:t>. </a:t>
            </a:r>
            <a:endParaRPr lang="en-US" dirty="0" smtClean="0"/>
          </a:p>
        </p:txBody>
      </p:sp>
      <p:sp>
        <p:nvSpPr>
          <p:cNvPr id="4" name="Slide Number Placeholder 3"/>
          <p:cNvSpPr>
            <a:spLocks noGrp="1"/>
          </p:cNvSpPr>
          <p:nvPr>
            <p:ph type="sldNum" sz="quarter" idx="12"/>
          </p:nvPr>
        </p:nvSpPr>
        <p:spPr/>
        <p:txBody>
          <a:bodyPr/>
          <a:lstStyle/>
          <a:p>
            <a:fld id="{820A973F-C03D-4A7B-A197-4C1C501A959A}" type="slidenum">
              <a:rPr lang="en-US" smtClean="0"/>
              <a:t>5</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Tree>
    <p:extLst>
      <p:ext uri="{BB962C8B-B14F-4D97-AF65-F5344CB8AC3E}">
        <p14:creationId xmlns:p14="http://schemas.microsoft.com/office/powerpoint/2010/main" val="3473479514"/>
      </p:ext>
    </p:extLst>
  </p:cSld>
  <p:clrMapOvr>
    <a:masterClrMapping/>
  </p:clrMapOvr>
  <p:timing>
    <p:tnLst>
      <p:par>
        <p:cTn id="1" dur="indefinite" restart="never" nodeType="tmRoot"/>
      </p:par>
    </p:tnLst>
  </p:timing>
</p:sld>
</file>

<file path=ppt/slides/slide6.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656" y="1593053"/>
            <a:ext cx="7094713" cy="274693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73929" y="1817879"/>
            <a:ext cx="6834138" cy="1742740"/>
          </a:xfrm>
        </p:spPr>
        <p:txBody>
          <a:bodyPr>
            <a:normAutofit lnSpcReduction="10000"/>
          </a:bodyPr>
          <a:lstStyle/>
          <a:p>
            <a:pPr marL="342900" indent="-342900" algn="just">
              <a:buFont typeface="Wingdings" panose="05000000000000000000" pitchFamily="2" charset="2"/>
              <a:buChar char="q"/>
            </a:pPr>
            <a:r>
              <a:rPr lang="en-US" sz="2200" b="1" dirty="0"/>
              <a:t>The achievement </a:t>
            </a:r>
            <a:r>
              <a:rPr lang="en-US" sz="2200" b="1" dirty="0" smtClean="0"/>
              <a:t>of the objectives of </a:t>
            </a:r>
            <a:r>
              <a:rPr lang="en-US" sz="2200" b="1" dirty="0"/>
              <a:t>the National Program on Energy Efficiency </a:t>
            </a:r>
            <a:r>
              <a:rPr lang="en-US" sz="2200" b="1" dirty="0" smtClean="0"/>
              <a:t>2011-2020 </a:t>
            </a:r>
            <a:r>
              <a:rPr lang="en-US" sz="2200" b="1" dirty="0"/>
              <a:t>was supported through the Energy Efficiency Fund, for this purpose in the years 2012-2014 were allocated financial resources in the amount of 470.2 million.</a:t>
            </a:r>
            <a:endParaRPr lang="en-US" b="1" dirty="0" smtClean="0"/>
          </a:p>
        </p:txBody>
      </p:sp>
      <p:sp>
        <p:nvSpPr>
          <p:cNvPr id="4" name="Slide Number Placeholder 3"/>
          <p:cNvSpPr>
            <a:spLocks noGrp="1"/>
          </p:cNvSpPr>
          <p:nvPr>
            <p:ph type="sldNum" sz="quarter" idx="12"/>
          </p:nvPr>
        </p:nvSpPr>
        <p:spPr/>
        <p:txBody>
          <a:bodyPr/>
          <a:lstStyle/>
          <a:p>
            <a:fld id="{820A973F-C03D-4A7B-A197-4C1C501A959A}" type="slidenum">
              <a:rPr lang="en-US" smtClean="0"/>
              <a:t>6</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Tree>
    <p:extLst>
      <p:ext uri="{BB962C8B-B14F-4D97-AF65-F5344CB8AC3E}">
        <p14:creationId xmlns:p14="http://schemas.microsoft.com/office/powerpoint/2010/main" val="2805491196"/>
      </p:ext>
    </p:extLst>
  </p:cSld>
  <p:clrMapOvr>
    <a:masterClrMapping/>
  </p:clrMapOvr>
  <p:timing>
    <p:tnLst>
      <p:par>
        <p:cTn id="1" dur="indefinite" restart="never" nodeType="tmRoot"/>
      </p:par>
    </p:tnLst>
  </p:timing>
</p:sld>
</file>

<file path=ppt/slides/slide7.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656" y="1593053"/>
            <a:ext cx="7094713" cy="274693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73928" y="1751723"/>
            <a:ext cx="6834139" cy="1701481"/>
          </a:xfrm>
        </p:spPr>
        <p:txBody>
          <a:bodyPr>
            <a:normAutofit fontScale="92500"/>
          </a:bodyPr>
          <a:lstStyle/>
          <a:p>
            <a:pPr algn="just"/>
            <a:r>
              <a:rPr lang="en-US" sz="2400" b="1" dirty="0"/>
              <a:t>Court of Accounts of the Republic of Moldova decided to audit this area of strategic significance by conducting a performance audit, taking into account the important area on energy efficiency for Moldova.</a:t>
            </a:r>
            <a:endParaRPr lang="en-US" b="1" dirty="0" smtClean="0"/>
          </a:p>
        </p:txBody>
      </p:sp>
      <p:sp>
        <p:nvSpPr>
          <p:cNvPr id="4" name="Slide Number Placeholder 3"/>
          <p:cNvSpPr>
            <a:spLocks noGrp="1"/>
          </p:cNvSpPr>
          <p:nvPr>
            <p:ph type="sldNum" sz="quarter" idx="12"/>
          </p:nvPr>
        </p:nvSpPr>
        <p:spPr/>
        <p:txBody>
          <a:bodyPr/>
          <a:lstStyle/>
          <a:p>
            <a:fld id="{820A973F-C03D-4A7B-A197-4C1C501A959A}" type="slidenum">
              <a:rPr lang="en-US" smtClean="0"/>
              <a:t>7</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Tree>
    <p:extLst>
      <p:ext uri="{BB962C8B-B14F-4D97-AF65-F5344CB8AC3E}">
        <p14:creationId xmlns:p14="http://schemas.microsoft.com/office/powerpoint/2010/main" val="4236601262"/>
      </p:ext>
    </p:extLst>
  </p:cSld>
  <p:clrMapOvr>
    <a:masterClrMapping/>
  </p:clrMapOvr>
  <p:timing>
    <p:tnLst>
      <p:par>
        <p:cTn id="1" dur="indefinite" restart="never" nodeType="tmRoot"/>
      </p:par>
    </p:tnLst>
  </p:timing>
</p:sld>
</file>

<file path=ppt/slides/slide8.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989656" y="1593053"/>
            <a:ext cx="7094713" cy="274693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673929" y="1620482"/>
            <a:ext cx="6834138" cy="2045563"/>
          </a:xfrm>
        </p:spPr>
        <p:txBody>
          <a:bodyPr>
            <a:normAutofit/>
          </a:bodyPr>
          <a:lstStyle/>
          <a:p>
            <a:pPr algn="just"/>
            <a:r>
              <a:rPr lang="en-US" sz="2400" b="1" dirty="0"/>
              <a:t>The main objective of the audit is to establish whether the measures taken by the responsible authorities have impelled to achieve the objectives of energy efficiency policy through the Energy Efficiency Fund</a:t>
            </a:r>
            <a:endParaRPr lang="en-US" sz="2400" b="1" dirty="0" smtClean="0"/>
          </a:p>
        </p:txBody>
      </p:sp>
      <p:sp>
        <p:nvSpPr>
          <p:cNvPr id="4" name="Slide Number Placeholder 3"/>
          <p:cNvSpPr>
            <a:spLocks noGrp="1"/>
          </p:cNvSpPr>
          <p:nvPr>
            <p:ph type="sldNum" sz="quarter" idx="12"/>
          </p:nvPr>
        </p:nvSpPr>
        <p:spPr/>
        <p:txBody>
          <a:bodyPr/>
          <a:lstStyle/>
          <a:p>
            <a:fld id="{820A973F-C03D-4A7B-A197-4C1C501A959A}" type="slidenum">
              <a:rPr lang="en-US" smtClean="0"/>
              <a:t>8</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Tree>
    <p:extLst>
      <p:ext uri="{BB962C8B-B14F-4D97-AF65-F5344CB8AC3E}">
        <p14:creationId xmlns:p14="http://schemas.microsoft.com/office/powerpoint/2010/main" val="1311313729"/>
      </p:ext>
    </p:extLst>
  </p:cSld>
  <p:clrMapOvr>
    <a:masterClrMapping/>
  </p:clrMapOvr>
  <p:timing>
    <p:tnLst>
      <p:par>
        <p:cTn id="1" dur="indefinite" restart="never" nodeType="tmRoot"/>
      </p:par>
    </p:tnLst>
  </p:timing>
</p:sld>
</file>

<file path=ppt/slides/slide9.xml><?xml version="1.0" encoding="utf-8"?>
<p:sld xmlns:a="http://schemas.openxmlformats.org/drawingml/2006/main" xmlns:r="http://schemas.openxmlformats.org/officeDocument/2006/relationships" xmlns:p="http://schemas.openxmlformats.org/presentationml/2006/main">
  <p:cSld>
    <p:bg>
      <p:bgPr>
        <a:gradFill>
          <a:gsLst>
            <a:gs pos="0">
              <a:schemeClr val="accent1">
                <a:lumMod val="90000"/>
                <a:lumOff val="10000"/>
              </a:schemeClr>
            </a:gs>
            <a:gs pos="74000">
              <a:schemeClr val="accent1">
                <a:lumMod val="91000"/>
                <a:lumOff val="9000"/>
              </a:schemeClr>
            </a:gs>
            <a:gs pos="89188">
              <a:srgbClr val="E3EDBC">
                <a:lumMod val="97000"/>
              </a:srgbClr>
            </a:gs>
            <a:gs pos="54020">
              <a:schemeClr val="accent1">
                <a:lumMod val="74000"/>
                <a:lumOff val="26000"/>
              </a:schemeClr>
            </a:gs>
            <a:gs pos="83000">
              <a:schemeClr val="accent1">
                <a:lumMod val="60000"/>
                <a:lumOff val="40000"/>
              </a:schemeClr>
            </a:gs>
            <a:gs pos="100000">
              <a:schemeClr val="accent1">
                <a:lumMod val="60000"/>
                <a:lumOff val="40000"/>
              </a:schemeClr>
            </a:gs>
          </a:gsLst>
          <a:lin ang="5400000" scaled="1"/>
        </a:gradFill>
        <a:effectLst/>
      </p:bgPr>
    </p:bg>
    <p:spTree>
      <p:nvGrpSpPr>
        <p:cNvPr id="1" name=""/>
        <p:cNvGrpSpPr/>
        <p:nvPr/>
      </p:nvGrpSpPr>
      <p:grpSpPr>
        <a:xfrm>
          <a:off x="0" y="0"/>
          <a:ext cx="0" cy="0"/>
          <a:chOff x="0" y="0"/>
          <a:chExt cx="0" cy="0"/>
        </a:xfrm>
      </p:grpSpPr>
      <p:sp>
        <p:nvSpPr>
          <p:cNvPr id="2" name="Title 1"/>
          <p:cNvSpPr>
            <a:spLocks noGrp="1"/>
          </p:cNvSpPr>
          <p:nvPr>
            <p:ph type="ctrTitle"/>
          </p:nvPr>
        </p:nvSpPr>
        <p:spPr>
          <a:xfrm>
            <a:off x="2673929" y="1983081"/>
            <a:ext cx="6954166" cy="2832346"/>
          </a:xfrm>
        </p:spPr>
        <p:txBody>
          <a:bodyPr anchor="ctr"/>
          <a:lstStyle/>
          <a:p>
            <a:r>
              <a:rPr lang="en-US" sz="3200" b="1" dirty="0">
                <a:ln w="12700">
                  <a:solidFill>
                    <a:schemeClr val="accent1"/>
                  </a:solidFill>
                  <a:prstDash val="solid"/>
                </a:ln>
                <a:solidFill>
                  <a:srgbClr val="002060"/>
                </a:solidFill>
                <a:effectLst>
                  <a:outerShdw dist="38100" dir="2640000" algn="bl" rotWithShape="0">
                    <a:schemeClr val="accent1"/>
                  </a:outerShdw>
                </a:effectLst>
              </a:rPr>
              <a:t/>
            </a:r>
            <a:br>
              <a:rPr lang="en-US" sz="3200" b="1" dirty="0">
                <a:ln w="12700">
                  <a:solidFill>
                    <a:schemeClr val="accent1"/>
                  </a:solidFill>
                  <a:prstDash val="solid"/>
                </a:ln>
                <a:solidFill>
                  <a:srgbClr val="002060"/>
                </a:solidFill>
                <a:effectLst>
                  <a:outerShdw dist="38100" dir="2640000" algn="bl" rotWithShape="0">
                    <a:schemeClr val="accent1"/>
                  </a:outerShdw>
                </a:effectLst>
              </a:rPr>
            </a:br>
            <a:endParaRPr lang="en-US" sz="3200" b="1" dirty="0">
              <a:ln w="12700">
                <a:solidFill>
                  <a:schemeClr val="accent1"/>
                </a:solidFill>
                <a:prstDash val="solid"/>
              </a:ln>
              <a:solidFill>
                <a:srgbClr val="002060"/>
              </a:solidFill>
              <a:effectLst>
                <a:outerShdw dist="38100" dir="2640000" algn="bl" rotWithShape="0">
                  <a:schemeClr val="accent1"/>
                </a:outerShdw>
              </a:effectLst>
            </a:endParaRPr>
          </a:p>
        </p:txBody>
      </p:sp>
      <p:sp>
        <p:nvSpPr>
          <p:cNvPr id="3" name="Subtitle 2"/>
          <p:cNvSpPr>
            <a:spLocks noGrp="1"/>
          </p:cNvSpPr>
          <p:nvPr>
            <p:ph type="subTitle" idx="1"/>
          </p:nvPr>
        </p:nvSpPr>
        <p:spPr>
          <a:xfrm>
            <a:off x="2342805" y="1485612"/>
            <a:ext cx="7616414" cy="230858"/>
          </a:xfrm>
        </p:spPr>
        <p:txBody>
          <a:bodyPr>
            <a:noAutofit/>
          </a:bodyPr>
          <a:lstStyle/>
          <a:p>
            <a:r>
              <a:rPr lang="en-US" sz="4200" b="1" dirty="0" smtClean="0">
                <a:ln/>
                <a:solidFill>
                  <a:srgbClr val="002060"/>
                </a:solidFill>
                <a:effectLst>
                  <a:outerShdw blurRad="38100" dist="19050" dir="2700000" algn="tl" rotWithShape="0">
                    <a:schemeClr val="dk1">
                      <a:lumMod val="50000"/>
                      <a:alpha val="40000"/>
                    </a:schemeClr>
                  </a:outerShdw>
                </a:effectLst>
              </a:rPr>
              <a:t>ACHIEVED PROGRESSES</a:t>
            </a:r>
            <a:r>
              <a:rPr lang="ro-MD" sz="4400" b="1" dirty="0" smtClean="0">
                <a:ln/>
                <a:solidFill>
                  <a:srgbClr val="002060"/>
                </a:solidFill>
                <a:effectLst>
                  <a:outerShdw blurRad="38100" dist="19050" dir="2700000" algn="tl" rotWithShape="0">
                    <a:schemeClr val="dk1">
                      <a:lumMod val="50000"/>
                      <a:alpha val="40000"/>
                    </a:schemeClr>
                  </a:outerShdw>
                </a:effectLst>
              </a:rPr>
              <a:t>:</a:t>
            </a:r>
            <a:endParaRPr lang="en-US" sz="4400" b="1" dirty="0">
              <a:ln/>
              <a:solidFill>
                <a:srgbClr val="002060"/>
              </a:solidFill>
              <a:effectLst>
                <a:outerShdw blurRad="38100" dist="19050" dir="2700000" algn="tl" rotWithShape="0">
                  <a:schemeClr val="dk1">
                    <a:lumMod val="50000"/>
                    <a:alpha val="40000"/>
                  </a:schemeClr>
                </a:outerShdw>
              </a:effectLst>
            </a:endParaRPr>
          </a:p>
        </p:txBody>
      </p:sp>
      <p:sp>
        <p:nvSpPr>
          <p:cNvPr id="4" name="Slide Number Placeholder 3"/>
          <p:cNvSpPr>
            <a:spLocks noGrp="1"/>
          </p:cNvSpPr>
          <p:nvPr>
            <p:ph type="sldNum" sz="quarter" idx="12"/>
          </p:nvPr>
        </p:nvSpPr>
        <p:spPr/>
        <p:txBody>
          <a:bodyPr/>
          <a:lstStyle/>
          <a:p>
            <a:fld id="{820A973F-C03D-4A7B-A197-4C1C501A959A}" type="slidenum">
              <a:rPr lang="en-US" smtClean="0"/>
              <a:t>9</a:t>
            </a:fld>
            <a:endParaRPr lang="en-US"/>
          </a:p>
        </p:txBody>
      </p:sp>
      <p:pic>
        <p:nvPicPr>
          <p:cNvPr id="8" name="Picture 3" descr="energy(1).jpg"/>
          <p:cNvPicPr/>
          <p:nvPr/>
        </p:nvPicPr>
        <p:blipFill>
          <a:blip r:embed="rId2"/>
          <a:stretch>
            <a:fillRect/>
          </a:stretch>
        </p:blipFill>
        <p:spPr>
          <a:xfrm>
            <a:off x="2673928" y="3560619"/>
            <a:ext cx="2606900" cy="1770299"/>
          </a:xfrm>
          <a:prstGeom prst="rect">
            <a:avLst/>
          </a:prstGeom>
        </p:spPr>
      </p:pic>
      <p:sp>
        <p:nvSpPr>
          <p:cNvPr id="5" name="Прямоугольник 4"/>
          <p:cNvSpPr/>
          <p:nvPr/>
        </p:nvSpPr>
        <p:spPr>
          <a:xfrm>
            <a:off x="2555593" y="2329185"/>
            <a:ext cx="7072502" cy="2308324"/>
          </a:xfrm>
          <a:prstGeom prst="rect">
            <a:avLst/>
          </a:prstGeom>
        </p:spPr>
        <p:txBody>
          <a:bodyPr wrap="square">
            <a:spAutoFit/>
          </a:bodyPr>
          <a:lstStyle/>
          <a:p>
            <a:pPr marL="360000" indent="-360000" algn="just">
              <a:buFont typeface="Wingdings" panose="05000000000000000000" pitchFamily="2" charset="2"/>
              <a:buChar char="ü"/>
            </a:pPr>
            <a:r>
              <a:rPr lang="en-US" sz="2400" b="1" dirty="0" smtClean="0"/>
              <a:t>Setting up the Agency </a:t>
            </a:r>
            <a:r>
              <a:rPr lang="en-US" sz="2400" b="1" dirty="0" smtClean="0"/>
              <a:t>for Energy </a:t>
            </a:r>
            <a:r>
              <a:rPr lang="en-US" sz="2400" b="1" dirty="0" smtClean="0"/>
              <a:t>Efficiency (AEE);</a:t>
            </a:r>
            <a:endParaRPr lang="en-US" sz="2400" b="1" dirty="0"/>
          </a:p>
          <a:p>
            <a:pPr marL="360000" indent="-360000" algn="just">
              <a:buFont typeface="Wingdings" panose="05000000000000000000" pitchFamily="2" charset="2"/>
              <a:buChar char="ü"/>
            </a:pPr>
            <a:r>
              <a:rPr lang="en-US" sz="2400" b="1" dirty="0" smtClean="0"/>
              <a:t>Setting up the </a:t>
            </a:r>
            <a:r>
              <a:rPr lang="en-US" sz="2400" b="1" dirty="0" smtClean="0"/>
              <a:t>Energy </a:t>
            </a:r>
            <a:r>
              <a:rPr lang="en-US" sz="2400" b="1" dirty="0" smtClean="0"/>
              <a:t>Efficiency Fund (EEF);</a:t>
            </a:r>
            <a:endParaRPr lang="en-US" sz="2400" b="1" dirty="0"/>
          </a:p>
          <a:p>
            <a:pPr marL="360000" indent="-360000" algn="just">
              <a:buFont typeface="Wingdings" panose="05000000000000000000" pitchFamily="2" charset="2"/>
              <a:buChar char="ü"/>
            </a:pPr>
            <a:r>
              <a:rPr lang="en-US" sz="2400" b="1" dirty="0" smtClean="0"/>
              <a:t>Approval of the National Program on Energy Efficiency 2011-2020 that defines the </a:t>
            </a:r>
            <a:r>
              <a:rPr lang="en-US" sz="2400" b="1" dirty="0" smtClean="0"/>
              <a:t>policies </a:t>
            </a:r>
            <a:r>
              <a:rPr lang="en-US" sz="2400" b="1" dirty="0" smtClean="0"/>
              <a:t>and  </a:t>
            </a:r>
            <a:r>
              <a:rPr lang="en-US" sz="2400" b="1" dirty="0" smtClean="0"/>
              <a:t>priority actions to be implemented;</a:t>
            </a:r>
            <a:endParaRPr lang="en-US" sz="2400" b="1" dirty="0"/>
          </a:p>
        </p:txBody>
      </p:sp>
    </p:spTree>
    <p:extLst>
      <p:ext uri="{BB962C8B-B14F-4D97-AF65-F5344CB8AC3E}">
        <p14:creationId xmlns:p14="http://schemas.microsoft.com/office/powerpoint/2010/main" val="875780547"/>
      </p:ext>
    </p:extLst>
  </p:cSld>
  <p:clrMapOvr>
    <a:masterClrMapping/>
  </p:clrMapOvr>
  <p:timing>
    <p:tnLst>
      <p:par>
        <p:cTn id="1" dur="indefinite" restart="never" nodeType="tmRoot"/>
      </p:par>
    </p:tnLst>
  </p:timing>
</p:sld>
</file>

<file path=ppt/theme/_rels/theme1.xml.rels><?xml version="1.0" encoding="UTF-8" standalone="yes"?>
<Relationships xmlns="http://schemas.openxmlformats.org/package/2006/relationships"><Relationship Id="rId1" Type="http://schemas.openxmlformats.org/officeDocument/2006/relationships/image" Target="../media/image1.jpeg"/></Relationships>
</file>

<file path=ppt/theme/theme1.xml><?xml version="1.0" encoding="utf-8"?>
<a:theme xmlns:a="http://schemas.openxmlformats.org/drawingml/2006/main" name="Натуральные материалы">
  <a:themeElements>
    <a:clrScheme name="Натуральные материалы">
      <a:dk1>
        <a:sysClr val="windowText" lastClr="000000"/>
      </a:dk1>
      <a:lt1>
        <a:sysClr val="window" lastClr="FFFFFF"/>
      </a:lt1>
      <a:dk2>
        <a:srgbClr val="212121"/>
      </a:dk2>
      <a:lt2>
        <a:srgbClr val="DADADA"/>
      </a:lt2>
      <a:accent1>
        <a:srgbClr val="83992A"/>
      </a:accent1>
      <a:accent2>
        <a:srgbClr val="3C9770"/>
      </a:accent2>
      <a:accent3>
        <a:srgbClr val="44709D"/>
      </a:accent3>
      <a:accent4>
        <a:srgbClr val="A23C33"/>
      </a:accent4>
      <a:accent5>
        <a:srgbClr val="D97828"/>
      </a:accent5>
      <a:accent6>
        <a:srgbClr val="DEB340"/>
      </a:accent6>
      <a:hlink>
        <a:srgbClr val="A8BF4D"/>
      </a:hlink>
      <a:folHlink>
        <a:srgbClr val="B4CA80"/>
      </a:folHlink>
    </a:clrScheme>
    <a:fontScheme name="Натуральные материалы">
      <a:majorFont>
        <a:latin typeface="Garamond" panose="02020404030301010803"/>
        <a:ea typeface=""/>
        <a:cs typeface=""/>
        <a:font script="Jpan" typeface="ＭＳ Ｐゴシック"/>
        <a:font script="Hang" typeface="돋움"/>
        <a:font script="Hans" typeface="方正舒体"/>
        <a:font script="Hant" typeface="微軟正黑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ajorFont>
      <a:minorFont>
        <a:latin typeface="Garamond" panose="02020404030301010803"/>
        <a:ea typeface=""/>
        <a:cs typeface=""/>
        <a:font script="Jpan" typeface="ＭＳ Ｐ明朝"/>
        <a:font script="Hang" typeface="바탕"/>
        <a:font script="Hans" typeface="方正舒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inorFont>
    </a:fontScheme>
    <a:fmtScheme name="Отражение">
      <a:fillStyleLst>
        <a:solidFill>
          <a:schemeClr val="phClr"/>
        </a:solidFill>
        <a:gradFill rotWithShape="1">
          <a:gsLst>
            <a:gs pos="0">
              <a:schemeClr val="phClr">
                <a:tint val="50000"/>
                <a:alpha val="100000"/>
                <a:satMod val="140000"/>
                <a:lumMod val="105000"/>
              </a:schemeClr>
            </a:gs>
            <a:gs pos="41000">
              <a:schemeClr val="phClr">
                <a:tint val="57000"/>
                <a:satMod val="160000"/>
                <a:lumMod val="99000"/>
              </a:schemeClr>
            </a:gs>
            <a:gs pos="100000">
              <a:schemeClr val="phClr">
                <a:tint val="80000"/>
                <a:satMod val="180000"/>
                <a:lumMod val="104000"/>
              </a:schemeClr>
            </a:gs>
          </a:gsLst>
          <a:lin ang="5400000" scaled="1"/>
        </a:gradFill>
        <a:gradFill rotWithShape="1">
          <a:gsLst>
            <a:gs pos="0">
              <a:schemeClr val="phClr">
                <a:tint val="97000"/>
                <a:satMod val="115000"/>
                <a:lumMod val="114000"/>
              </a:schemeClr>
            </a:gs>
            <a:gs pos="60000">
              <a:schemeClr val="phClr">
                <a:tint val="100000"/>
                <a:shade val="96000"/>
                <a:satMod val="100000"/>
                <a:lumMod val="108000"/>
              </a:schemeClr>
            </a:gs>
            <a:gs pos="100000">
              <a:schemeClr val="phClr">
                <a:shade val="91000"/>
                <a:satMod val="100000"/>
              </a:schemeClr>
            </a:gs>
          </a:gsLst>
          <a:lin ang="5400000" scaled="0"/>
        </a:gradFill>
      </a:fillStyleLst>
      <a:lnStyleLst>
        <a:ln w="12700" cap="flat" cmpd="sng" algn="ctr">
          <a:solidFill>
            <a:schemeClr val="phClr"/>
          </a:solidFill>
          <a:prstDash val="solid"/>
        </a:ln>
        <a:ln w="19050" cap="flat" cmpd="sng" algn="ctr">
          <a:solidFill>
            <a:schemeClr val="phClr"/>
          </a:solidFill>
          <a:prstDash val="solid"/>
        </a:ln>
        <a:ln w="28575" cap="flat" cmpd="sng" algn="ctr">
          <a:solidFill>
            <a:schemeClr val="phClr"/>
          </a:solidFill>
          <a:prstDash val="solid"/>
        </a:ln>
      </a:lnStyleLst>
      <a:effectStyleLst>
        <a:effectStyle>
          <a:effectLst>
            <a:outerShdw blurRad="38100" dist="25400" dir="5400000" rotWithShape="0">
              <a:srgbClr val="000000">
                <a:alpha val="28000"/>
              </a:srgbClr>
            </a:outerShdw>
          </a:effectLst>
        </a:effectStyle>
        <a:effectStyle>
          <a:effectLst>
            <a:outerShdw blurRad="50800" dist="31750" dir="5400000" sy="98000" rotWithShape="0">
              <a:srgbClr val="000000">
                <a:alpha val="47000"/>
              </a:srgbClr>
            </a:outerShdw>
          </a:effectLst>
          <a:scene3d>
            <a:camera prst="orthographicFront">
              <a:rot lat="0" lon="0" rev="0"/>
            </a:camera>
            <a:lightRig rig="twoPt" dir="t">
              <a:rot lat="0" lon="0" rev="4800000"/>
            </a:lightRig>
          </a:scene3d>
          <a:sp3d prstMaterial="matte">
            <a:bevelT w="25400" h="44450"/>
          </a:sp3d>
        </a:effectStyle>
        <a:effectStyle>
          <a:effectLst>
            <a:reflection blurRad="25400" stA="32000" endPos="28000" dist="8889" dir="5400000" sy="-100000" rotWithShape="0"/>
          </a:effectLst>
          <a:scene3d>
            <a:camera prst="orthographicFront">
              <a:rot lat="0" lon="0" rev="0"/>
            </a:camera>
            <a:lightRig rig="threePt" dir="t">
              <a:rot lat="0" lon="0" rev="4800000"/>
            </a:lightRig>
          </a:scene3d>
          <a:sp3d>
            <a:bevelT w="50800" h="25400"/>
          </a:sp3d>
        </a:effectStyle>
      </a:effectStyleLst>
      <a:bgFillStyleLst>
        <a:solidFill>
          <a:schemeClr val="phClr"/>
        </a:solidFill>
        <a:gradFill rotWithShape="1">
          <a:gsLst>
            <a:gs pos="0">
              <a:schemeClr val="phClr">
                <a:tint val="90000"/>
                <a:lumMod val="110000"/>
              </a:schemeClr>
            </a:gs>
            <a:gs pos="100000">
              <a:schemeClr val="phClr">
                <a:shade val="88000"/>
                <a:lumMod val="98000"/>
              </a:schemeClr>
            </a:gs>
          </a:gsLst>
          <a:lin ang="5400000" scaled="0"/>
        </a:gradFill>
        <a:blipFill>
          <a:blip xmlns:r="http://schemas.openxmlformats.org/officeDocument/2006/relationships" r:embed="rId1"/>
          <a:stretch/>
        </a:blipFill>
      </a:bgFillStyleLst>
    </a:fmtScheme>
  </a:themeElements>
  <a:objectDefaults/>
  <a:extraClrSchemeLst/>
  <a:extLst>
    <a:ext uri="{05A4C25C-085E-4340-85A3-A5531E510DB2}">
      <thm15:themeFamily xmlns:thm15="http://schemas.microsoft.com/office/thememl/2012/main" name="Organic" id="{28CDC826-8792-45C0-861B-85EB3ADEDA33}" vid="{7DAC20F1-423D-49E2-BD0B-50532748BAD0}"/>
    </a:ext>
  </a:extLst>
</a:theme>
</file>

<file path=ppt/theme/theme2.xml><?xml version="1.0" encoding="utf-8"?>
<a:theme xmlns:a="http://schemas.openxmlformats.org/drawingml/2006/main" name="Office Theme">
  <a:themeElements>
    <a:clrScheme name="Office">
      <a:dk1>
        <a:sysClr val="windowText" lastClr="000000"/>
      </a:dk1>
      <a:lt1>
        <a:sysClr val="window" lastClr="FFFFFF"/>
      </a:lt1>
      <a:dk2>
        <a:srgbClr val="44546A"/>
      </a:dk2>
      <a:lt2>
        <a:srgbClr val="E7E6E6"/>
      </a:lt2>
      <a:accent1>
        <a:srgbClr val="5B9BD5"/>
      </a:accent1>
      <a:accent2>
        <a:srgbClr val="ED7D31"/>
      </a:accent2>
      <a:accent3>
        <a:srgbClr val="A5A5A5"/>
      </a:accent3>
      <a:accent4>
        <a:srgbClr val="FFC000"/>
      </a:accent4>
      <a:accent5>
        <a:srgbClr val="4472C4"/>
      </a:accent5>
      <a:accent6>
        <a:srgbClr val="70AD47"/>
      </a:accent6>
      <a:hlink>
        <a:srgbClr val="0563C1"/>
      </a:hlink>
      <a:folHlink>
        <a:srgbClr val="954F72"/>
      </a:folHlink>
    </a:clrScheme>
    <a:fontScheme name="Office">
      <a:majorFont>
        <a:latin typeface="Calibri Light" panose="020F0302020204030204"/>
        <a:ea typeface=""/>
        <a:cs typeface=""/>
        <a:font script="Jpan" typeface="ＭＳ Ｐゴシック"/>
        <a:font script="Hang" typeface="맑은 고딕"/>
        <a:font script="Hans" typeface="宋体"/>
        <a:font script="Hant" typeface="新細明體"/>
        <a:font script="Arab" typeface="Times New Roman"/>
        <a:font script="Hebr" typeface="Times New Roman"/>
        <a:font script="Thai" typeface="Angsana New"/>
        <a:font script="Ethi" typeface="Nyala"/>
        <a:font script="Beng" typeface="Vrinda"/>
        <a:font script="Gujr" typeface="Shruti"/>
        <a:font script="Khmr" typeface="MoolBoran"/>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Times New Roman"/>
        <a:font script="Uigh" typeface="Microsoft Uighur"/>
        <a:font script="Geor" typeface="Sylfaen"/>
      </a:majorFont>
      <a:minorFont>
        <a:latin typeface="Calibri" panose="020F0502020204030204"/>
        <a:ea typeface=""/>
        <a:cs typeface=""/>
        <a:font script="Jpan" typeface="ＭＳ Ｐゴシック"/>
        <a:font script="Hang" typeface="맑은 고딕"/>
        <a:font script="Hans" typeface="宋体"/>
        <a:font script="Hant" typeface="新細明體"/>
        <a:font script="Arab" typeface="Arial"/>
        <a:font script="Hebr" typeface="Arial"/>
        <a:font script="Thai" typeface="Cordia New"/>
        <a:font script="Ethi" typeface="Nyala"/>
        <a:font script="Beng" typeface="Vrinda"/>
        <a:font script="Gujr" typeface="Shruti"/>
        <a:font script="Khmr" typeface="DaunPenh"/>
        <a:font script="Knda" typeface="Tunga"/>
        <a:font script="Guru" typeface="Raavi"/>
        <a:font script="Cans" typeface="Euphemia"/>
        <a:font script="Cher" typeface="Plantagenet Cherokee"/>
        <a:font script="Yiii" typeface="Microsoft Yi Baiti"/>
        <a:font script="Tibt" typeface="Microsoft Himalaya"/>
        <a:font script="Thaa" typeface="MV Boli"/>
        <a:font script="Deva" typeface="Mangal"/>
        <a:font script="Telu" typeface="Gautami"/>
        <a:font script="Taml" typeface="Latha"/>
        <a:font script="Syrc" typeface="Estrangelo Edessa"/>
        <a:font script="Orya" typeface="Kalinga"/>
        <a:font script="Mlym" typeface="Kartika"/>
        <a:font script="Laoo" typeface="DokChampa"/>
        <a:font script="Sinh" typeface="Iskoola Pota"/>
        <a:font script="Mong" typeface="Mongolian Baiti"/>
        <a:font script="Viet" typeface="Arial"/>
        <a:font script="Uigh" typeface="Microsoft Uighur"/>
        <a:font script="Geor" typeface="Sylfaen"/>
      </a:minorFont>
    </a:fontScheme>
    <a:fmtScheme name="Office">
      <a:fillStyleLst>
        <a:solidFill>
          <a:schemeClr val="phClr"/>
        </a:solidFill>
        <a:gradFill rotWithShape="1">
          <a:gsLst>
            <a:gs pos="0">
              <a:schemeClr val="phClr">
                <a:lumMod val="110000"/>
                <a:satMod val="105000"/>
                <a:tint val="67000"/>
              </a:schemeClr>
            </a:gs>
            <a:gs pos="50000">
              <a:schemeClr val="phClr">
                <a:lumMod val="105000"/>
                <a:satMod val="103000"/>
                <a:tint val="73000"/>
              </a:schemeClr>
            </a:gs>
            <a:gs pos="100000">
              <a:schemeClr val="phClr">
                <a:lumMod val="105000"/>
                <a:satMod val="109000"/>
                <a:tint val="81000"/>
              </a:schemeClr>
            </a:gs>
          </a:gsLst>
          <a:lin ang="5400000" scaled="0"/>
        </a:gradFill>
        <a:gradFill rotWithShape="1">
          <a:gsLst>
            <a:gs pos="0">
              <a:schemeClr val="phClr">
                <a:satMod val="103000"/>
                <a:lumMod val="102000"/>
                <a:tint val="94000"/>
              </a:schemeClr>
            </a:gs>
            <a:gs pos="50000">
              <a:schemeClr val="phClr">
                <a:satMod val="110000"/>
                <a:lumMod val="100000"/>
                <a:shade val="100000"/>
              </a:schemeClr>
            </a:gs>
            <a:gs pos="100000">
              <a:schemeClr val="phClr">
                <a:lumMod val="99000"/>
                <a:satMod val="120000"/>
                <a:shade val="78000"/>
              </a:schemeClr>
            </a:gs>
          </a:gsLst>
          <a:lin ang="5400000" scaled="0"/>
        </a:gradFill>
      </a:fillStyleLst>
      <a:lnStyleLst>
        <a:ln w="6350" cap="flat" cmpd="sng" algn="ctr">
          <a:solidFill>
            <a:schemeClr val="phClr"/>
          </a:solidFill>
          <a:prstDash val="solid"/>
          <a:miter lim="800000"/>
        </a:ln>
        <a:ln w="12700" cap="flat" cmpd="sng" algn="ctr">
          <a:solidFill>
            <a:schemeClr val="phClr"/>
          </a:solidFill>
          <a:prstDash val="solid"/>
          <a:miter lim="800000"/>
        </a:ln>
        <a:ln w="19050" cap="flat" cmpd="sng" algn="ctr">
          <a:solidFill>
            <a:schemeClr val="phClr"/>
          </a:solidFill>
          <a:prstDash val="solid"/>
          <a:miter lim="800000"/>
        </a:ln>
      </a:lnStyleLst>
      <a:effectStyleLst>
        <a:effectStyle>
          <a:effectLst/>
        </a:effectStyle>
        <a:effectStyle>
          <a:effectLst/>
        </a:effectStyle>
        <a:effectStyle>
          <a:effectLst>
            <a:outerShdw blurRad="57150" dist="19050" dir="5400000" algn="ctr" rotWithShape="0">
              <a:srgbClr val="000000">
                <a:alpha val="63000"/>
              </a:srgbClr>
            </a:outerShdw>
          </a:effectLst>
        </a:effectStyle>
      </a:effectStyleLst>
      <a:bgFillStyleLst>
        <a:solidFill>
          <a:schemeClr val="phClr"/>
        </a:solidFill>
        <a:solidFill>
          <a:schemeClr val="phClr">
            <a:tint val="95000"/>
            <a:satMod val="170000"/>
          </a:schemeClr>
        </a:solidFill>
        <a:gradFill rotWithShape="1">
          <a:gsLst>
            <a:gs pos="0">
              <a:schemeClr val="phClr">
                <a:tint val="93000"/>
                <a:satMod val="150000"/>
                <a:shade val="98000"/>
                <a:lumMod val="102000"/>
              </a:schemeClr>
            </a:gs>
            <a:gs pos="50000">
              <a:schemeClr val="phClr">
                <a:tint val="98000"/>
                <a:satMod val="130000"/>
                <a:shade val="90000"/>
                <a:lumMod val="103000"/>
              </a:schemeClr>
            </a:gs>
            <a:gs pos="100000">
              <a:schemeClr val="phClr">
                <a:shade val="63000"/>
                <a:satMod val="120000"/>
              </a:schemeClr>
            </a:gs>
          </a:gsLst>
          <a:lin ang="5400000" scaled="0"/>
        </a:gradFill>
      </a:bgFillStyleLst>
    </a:fmtScheme>
  </a:themeElements>
  <a:objectDefaults/>
  <a:extraClrSchemeLst/>
  <a:extLst>
    <a:ext uri="{05A4C25C-085E-4340-85A3-A5531E510DB2}">
      <thm15:themeFamily xmlns:thm15="http://schemas.microsoft.com/office/thememl/2012/main" name="Office Theme" id="{62F939B6-93AF-4DB8-9C6B-D6C7DFDC589F}" vid="{4A3C46E8-61CC-4603-A589-7422A47A8E4A}"/>
    </a:ext>
  </a:extLst>
</a:theme>
</file>

<file path=docProps/app.xml><?xml version="1.0" encoding="utf-8"?>
<Properties xmlns="http://schemas.openxmlformats.org/officeDocument/2006/extended-properties" xmlns:vt="http://schemas.openxmlformats.org/officeDocument/2006/docPropsVTypes">
  <Template>Wisp</Template>
  <TotalTime>805</TotalTime>
  <Words>692</Words>
  <Application>Microsoft Office PowerPoint</Application>
  <PresentationFormat>Widescreen</PresentationFormat>
  <Paragraphs>74</Paragraphs>
  <Slides>16</Slides>
  <Notes>0</Notes>
  <HiddenSlides>0</HiddenSlides>
  <MMClips>0</MMClips>
  <ScaleCrop>false</ScaleCrop>
  <HeadingPairs>
    <vt:vector size="6" baseType="variant">
      <vt:variant>
        <vt:lpstr>Fonts Used</vt:lpstr>
      </vt:variant>
      <vt:variant>
        <vt:i4>6</vt:i4>
      </vt:variant>
      <vt:variant>
        <vt:lpstr>Theme</vt:lpstr>
      </vt:variant>
      <vt:variant>
        <vt:i4>1</vt:i4>
      </vt:variant>
      <vt:variant>
        <vt:lpstr>Slide Titles</vt:lpstr>
      </vt:variant>
      <vt:variant>
        <vt:i4>16</vt:i4>
      </vt:variant>
    </vt:vector>
  </HeadingPairs>
  <TitlesOfParts>
    <vt:vector size="23" baseType="lpstr">
      <vt:lpstr>Arial</vt:lpstr>
      <vt:lpstr>Calibri</vt:lpstr>
      <vt:lpstr>Garamond</vt:lpstr>
      <vt:lpstr>Symbol</vt:lpstr>
      <vt:lpstr>Times New Roman</vt:lpstr>
      <vt:lpstr>Wingdings</vt:lpstr>
      <vt:lpstr>Натуральные материалы</vt:lpstr>
      <vt:lpstr>Assessment of the progress  in the implementation of energy efficiency policies in the Republic of Moldova with application of Key National Indicators </vt:lpstr>
      <vt:lpstr> </vt:lpstr>
      <vt:lpstr> </vt:lpstr>
      <vt:lpstr> </vt:lpstr>
      <vt:lpstr> </vt:lpstr>
      <vt:lpstr> </vt:lpstr>
      <vt:lpstr> </vt:lpstr>
      <vt:lpstr> </vt:lpstr>
      <vt:lpstr> </vt:lpstr>
      <vt:lpstr> </vt:lpstr>
      <vt:lpstr> </vt:lpstr>
      <vt:lpstr> </vt:lpstr>
      <vt:lpstr> </vt:lpstr>
      <vt:lpstr> </vt:lpstr>
      <vt:lpstr> </vt:lpstr>
      <vt:lpstr> </vt:lpstr>
    </vt:vector>
  </TitlesOfParts>
  <Company/>
  <LinksUpToDate>false</LinksUpToDate>
  <SharedDoc>false</SharedDoc>
  <HyperlinksChanged>false</HyperlinksChanged>
  <AppVersion>15.0000</AppVersion>
</Properties>
</file>

<file path=docProps/core.xml><?xml version="1.0" encoding="utf-8"?>
<cp:coreProperties xmlns:cp="http://schemas.openxmlformats.org/package/2006/metadata/core-properties" xmlns:dc="http://purl.org/dc/elements/1.1/" xmlns:dcterms="http://purl.org/dc/terms/" xmlns:dcmitype="http://purl.org/dc/dcmitype/" xmlns:xsi="http://www.w3.org/2001/XMLSchema-instance">
  <dc:title>Impact Assessment of Performance Audits</dc:title>
  <dc:creator>Spoialo Mariana</dc:creator>
  <cp:lastModifiedBy>Iosob Ecaterina</cp:lastModifiedBy>
  <cp:revision>59</cp:revision>
  <cp:lastPrinted>2015-10-16T16:38:31Z</cp:lastPrinted>
  <dcterms:created xsi:type="dcterms:W3CDTF">2016-04-14T10:46:15Z</dcterms:created>
  <dcterms:modified xsi:type="dcterms:W3CDTF">2016-04-21T06:49:01Z</dcterms:modified>
</cp:coreProperties>
</file>