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6" r:id="rId6"/>
    <p:sldMasterId id="2147483660" r:id="rId7"/>
    <p:sldMasterId id="2147483672" r:id="rId8"/>
  </p:sldMasterIdLst>
  <p:notesMasterIdLst>
    <p:notesMasterId r:id="rId24"/>
  </p:notesMasterIdLst>
  <p:handoutMasterIdLst>
    <p:handoutMasterId r:id="rId25"/>
  </p:handoutMasterIdLst>
  <p:sldIdLst>
    <p:sldId id="256" r:id="rId9"/>
    <p:sldId id="314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12" r:id="rId23"/>
  </p:sldIdLst>
  <p:sldSz cx="9144000" cy="5715000" type="screen16x10"/>
  <p:notesSz cx="6888163" cy="100203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600" y="-6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EFF0D6B1-248E-5848-A9D8-460E48B5143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9B9281C-3E93-7446-B859-95EC807E5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8E3E501-3C54-4E46-8342-EA18D6ADB40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671DC05-44F7-6040-AAB9-2752DF9A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7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5" y="5260507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7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927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7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8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9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2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2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5" y="354271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30" y="4848164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8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Development </a:t>
            </a:r>
            <a:r>
              <a:rPr 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of the Knowledge base on KNI</a:t>
            </a:r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2700" b="1" dirty="0" smtClean="0">
                <a:solidFill>
                  <a:srgbClr val="1CA6C0"/>
                </a:solidFill>
                <a:cs typeface="PT Sans"/>
              </a:rPr>
              <a:t>Mr. Dmitry </a:t>
            </a:r>
            <a:r>
              <a:rPr lang="en-US" sz="2700" b="1" dirty="0" err="1" smtClean="0">
                <a:solidFill>
                  <a:srgbClr val="1CA6C0"/>
                </a:solidFill>
                <a:cs typeface="PT Sans"/>
              </a:rPr>
              <a:t>Zaytsev</a:t>
            </a:r>
            <a:r>
              <a:rPr lang="id-ID" sz="2700" b="1" dirty="0" smtClean="0">
                <a:solidFill>
                  <a:srgbClr val="1CA6C0"/>
                </a:solidFill>
                <a:cs typeface="PT Sans"/>
              </a:rPr>
              <a:t> </a:t>
            </a:r>
            <a:endParaRPr lang="ru-RU" sz="2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ru-RU" sz="2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id-ID" sz="2700" b="1" dirty="0" smtClean="0">
                <a:solidFill>
                  <a:srgbClr val="1CA6C0"/>
                </a:solidFill>
                <a:cs typeface="PT Sans"/>
              </a:rPr>
              <a:t>Accounts </a:t>
            </a:r>
            <a:r>
              <a:rPr lang="id-ID" sz="2700" b="1" dirty="0">
                <a:solidFill>
                  <a:srgbClr val="1CA6C0"/>
                </a:solidFill>
                <a:cs typeface="PT Sans"/>
              </a:rPr>
              <a:t>Chamber</a:t>
            </a:r>
            <a:r>
              <a:rPr lang="en-US" sz="2700" b="1" dirty="0">
                <a:solidFill>
                  <a:srgbClr val="1CA6C0"/>
                </a:solidFill>
                <a:cs typeface="PT Sans"/>
              </a:rPr>
              <a:t> of the Russian Federation</a:t>
            </a:r>
            <a:endParaRPr lang="ru-RU" sz="2700" b="1" dirty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Tsaghkadzor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April 26, 201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r="12033"/>
          <a:stretch/>
        </p:blipFill>
        <p:spPr>
          <a:xfrm>
            <a:off x="1721922" y="1353604"/>
            <a:ext cx="6136395" cy="4131458"/>
          </a:xfrm>
          <a:prstGeom prst="rect">
            <a:avLst/>
          </a:prstGeom>
        </p:spPr>
      </p:pic>
      <p:sp>
        <p:nvSpPr>
          <p:cNvPr id="6" name="Левая фигурная скобка 5"/>
          <p:cNvSpPr/>
          <p:nvPr/>
        </p:nvSpPr>
        <p:spPr>
          <a:xfrm>
            <a:off x="2111424" y="3590118"/>
            <a:ext cx="227965" cy="113474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r="-1061" b="3648"/>
          <a:stretch/>
        </p:blipFill>
        <p:spPr bwMode="auto">
          <a:xfrm>
            <a:off x="1843107" y="1344058"/>
            <a:ext cx="6144121" cy="4087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2696019" y="4396396"/>
            <a:ext cx="138430" cy="29337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840000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86156" y="3569465"/>
            <a:ext cx="538480" cy="228600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-1" r="235" b="31509"/>
          <a:stretch/>
        </p:blipFill>
        <p:spPr bwMode="auto">
          <a:xfrm>
            <a:off x="1569720" y="1378141"/>
            <a:ext cx="6351408" cy="3697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2637821" y="4438375"/>
            <a:ext cx="138430" cy="29337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14699999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19420" y="2097294"/>
            <a:ext cx="138430" cy="29337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14699999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-1" r="-31" b="32504"/>
          <a:stretch/>
        </p:blipFill>
        <p:spPr bwMode="auto">
          <a:xfrm>
            <a:off x="1678046" y="1458598"/>
            <a:ext cx="5926149" cy="361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4073127" y="3691316"/>
            <a:ext cx="138430" cy="29337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r="632" b="3981"/>
          <a:stretch/>
        </p:blipFill>
        <p:spPr bwMode="auto">
          <a:xfrm>
            <a:off x="1937067" y="1393614"/>
            <a:ext cx="5664572" cy="4202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871411" y="2546228"/>
            <a:ext cx="138430" cy="29337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14699999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8943" y="456602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7115" y="2848199"/>
            <a:ext cx="273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r="-66" b="2921"/>
          <a:stretch/>
        </p:blipFill>
        <p:spPr bwMode="auto">
          <a:xfrm>
            <a:off x="2024165" y="1460663"/>
            <a:ext cx="5382491" cy="3703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632275" y="1137989"/>
            <a:ext cx="587375" cy="782321"/>
            <a:chOff x="0" y="0"/>
            <a:chExt cx="587828" cy="782678"/>
          </a:xfrm>
        </p:grpSpPr>
        <p:sp>
          <p:nvSpPr>
            <p:cNvPr id="9" name="Овал 8"/>
            <p:cNvSpPr/>
            <p:nvPr/>
          </p:nvSpPr>
          <p:spPr>
            <a:xfrm>
              <a:off x="0" y="530678"/>
              <a:ext cx="587828" cy="25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163286" y="0"/>
              <a:ext cx="220436" cy="481693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9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r="-66" b="37629"/>
          <a:stretch/>
        </p:blipFill>
        <p:spPr bwMode="auto">
          <a:xfrm>
            <a:off x="1559859" y="1452283"/>
            <a:ext cx="6149041" cy="3590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17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r="-66" b="3436"/>
          <a:stretch/>
        </p:blipFill>
        <p:spPr bwMode="auto">
          <a:xfrm>
            <a:off x="1565517" y="1371600"/>
            <a:ext cx="5809129" cy="3779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273294" y="3605044"/>
            <a:ext cx="203835" cy="52197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оле 10"/>
          <p:cNvSpPr txBox="1"/>
          <p:nvPr/>
        </p:nvSpPr>
        <p:spPr>
          <a:xfrm>
            <a:off x="2522088" y="3261518"/>
            <a:ext cx="1706245" cy="2774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solidFill>
                  <a:srgbClr val="FF0000"/>
                </a:solidFill>
                <a:effectLst/>
                <a:ea typeface="Calibri"/>
                <a:cs typeface="Times New Roman"/>
              </a:rPr>
              <a:t>You may leave a comment</a:t>
            </a:r>
            <a:endParaRPr lang="ru-RU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8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35" y="1408234"/>
            <a:ext cx="5340152" cy="419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607007" y="5112492"/>
            <a:ext cx="138430" cy="29337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022269" y="3844886"/>
            <a:ext cx="53848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r="-66" b="3264"/>
          <a:stretch/>
        </p:blipFill>
        <p:spPr bwMode="auto">
          <a:xfrm>
            <a:off x="1812084" y="1370394"/>
            <a:ext cx="5806654" cy="4131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2145176" y="4914189"/>
            <a:ext cx="138430" cy="29337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11" y="3150221"/>
            <a:ext cx="5921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r="1296" b="14262"/>
          <a:stretch/>
        </p:blipFill>
        <p:spPr bwMode="auto">
          <a:xfrm>
            <a:off x="1805058" y="1332478"/>
            <a:ext cx="6171154" cy="4120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2123142" y="5013341"/>
            <a:ext cx="138430" cy="29337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-1" r="-31" b="7297"/>
          <a:stretch/>
        </p:blipFill>
        <p:spPr bwMode="auto">
          <a:xfrm>
            <a:off x="1949986" y="1311006"/>
            <a:ext cx="5758914" cy="4197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89" y="2155558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2702247" y="2233663"/>
            <a:ext cx="138430" cy="29337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89" y="2697927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7146833" y="3395237"/>
            <a:ext cx="138430" cy="293370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>
              <a:rot lat="0" lon="0" rev="840000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3165" t="41128" r="32739" b="38143"/>
          <a:stretch/>
        </p:blipFill>
        <p:spPr bwMode="auto">
          <a:xfrm>
            <a:off x="2236424" y="1498293"/>
            <a:ext cx="5089793" cy="2963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9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 с атрибутами" ma:contentTypeID="0x0101001CCE6BEE340741958E57C96A5CC68E3700FB805C5CE7476E48998072AD1D3A7CD4" ma:contentTypeVersion="5" ma:contentTypeDescription="Документ с атрибутами" ma:contentTypeScope="" ma:versionID="d1dec39bc06d390bb223c83623e73b46">
  <xsd:schema xmlns:xsd="http://www.w3.org/2001/XMLSchema" xmlns:xs="http://www.w3.org/2001/XMLSchema" xmlns:p="http://schemas.microsoft.com/office/2006/metadata/properties" xmlns:ns2="BD5D7F97-43DC-4B9B-BA58-7AFF08FDADA5" xmlns:ns3="c36334b5-d259-44e6-bd9b-b4f02e616251" targetNamespace="http://schemas.microsoft.com/office/2006/metadata/properties" ma:root="true" ma:fieldsID="db350c28ca1a6c97ef79c7acde0bc4de" ns2:_="" ns3:_="">
    <xsd:import namespace="BD5D7F97-43DC-4B9B-BA58-7AFF08FDADA5"/>
    <xsd:import namespace="c36334b5-d259-44e6-bd9b-b4f02e616251"/>
    <xsd:element name="properties">
      <xsd:complexType>
        <xsd:sequence>
          <xsd:element name="documentManagement">
            <xsd:complexType>
              <xsd:all>
                <xsd:element ref="ns2:FullName" minOccurs="0"/>
                <xsd:element ref="ns2:PublishDate" minOccurs="0"/>
                <xsd:element ref="ns2:AproveDate" minOccurs="0"/>
                <xsd:element ref="ns2:StatusExt"/>
                <xsd:element ref="ns2:Position"/>
                <xsd:element ref="ns2:DoPublic"/>
                <xsd:element ref="ns2:PositionInView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7F97-43DC-4B9B-BA58-7AFF08FDADA5" elementFormDefault="qualified">
    <xsd:import namespace="http://schemas.microsoft.com/office/2006/documentManagement/types"/>
    <xsd:import namespace="http://schemas.microsoft.com/office/infopath/2007/PartnerControls"/>
    <xsd:element name="FullName" ma:index="7" nillable="true" ma:displayName="Полное наименование" ma:internalName="FullName" ma:showField="TRUE">
      <xsd:simpleType>
        <xsd:restriction base="dms:Note">
          <xsd:maxLength value="1024"/>
        </xsd:restriction>
      </xsd:simpleType>
    </xsd:element>
    <xsd:element name="PublishDate" ma:index="8" nillable="true" ma:displayName="Дата публикации" ma:default="[today]" ma:format="DateOnly" ma:internalName="PublishDate" ma:showField="TRUE">
      <xsd:simpleType>
        <xsd:restriction base="dms:DateTime"/>
      </xsd:simpleType>
    </xsd:element>
    <xsd:element name="AproveDate" ma:index="9" nillable="true" ma:displayName="Дата утверждения" ma:format="DateOnly" ma:internalName="AproveDate" ma:showField="TRUE">
      <xsd:simpleType>
        <xsd:restriction base="dms:DateTime"/>
      </xsd:simpleType>
    </xsd:element>
    <xsd:element name="StatusExt" ma:index="10" ma:displayName="Статус" ma:default="Без статуса" ma:format="Dropdown" ma:internalName="StatusExt" ma:showField="TRUE">
      <xsd:simpleType>
        <xsd:restriction base="dms:Choice">
          <xsd:enumeration value="Без статуса"/>
          <xsd:enumeration value="Утверждён"/>
          <xsd:enumeration value="Проект"/>
          <xsd:enumeration value="Утратил силу"/>
        </xsd:restriction>
      </xsd:simpleType>
    </xsd:element>
    <xsd:element name="Position" ma:index="11" ma:displayName="Позиция в анонсах на главной странице" ma:decimals="0" ma:default="100" ma:internalName="Position" ma:showField="TRUE">
      <xsd:simpleType>
        <xsd:restriction base="dms:Number">
          <xsd:minInclusive value="0"/>
        </xsd:restriction>
      </xsd:simpleType>
    </xsd:element>
    <xsd:element name="DoPublic" ma:index="12" ma:displayName="Публиковать в анонсах на главной странице" ma:default="1" ma:internalName="DoPublic" ma:showField="TRUE">
      <xsd:simpleType>
        <xsd:restriction base="dms:Boolean"/>
      </xsd:simpleType>
    </xsd:element>
    <xsd:element name="PositionInView" ma:index="13" ma:displayName="Позиция в представлении" ma:decimals="0" ma:default="100" ma:internalName="PositionInView" ma:showField="TRUE">
      <xsd:simpleType>
        <xsd:restriction base="dms:Number"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334b5-d259-44e6-bd9b-b4f02e61625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5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6334b5-d259-44e6-bd9b-b4f02e616251">AUUPZJ3A7SR7-118-125</_dlc_DocId>
    <_dlc_DocIdUrl xmlns="c36334b5-d259-44e6-bd9b-b4f02e616251">
      <Url>http://portal/departments/analitic/_layouts/DocIdRedir.aspx?ID=AUUPZJ3A7SR7-118-125</Url>
      <Description>AUUPZJ3A7SR7-118-125</Description>
    </_dlc_DocIdUrl>
    <AproveDate xmlns="BD5D7F97-43DC-4B9B-BA58-7AFF08FDADA5" xsi:nil="true"/>
    <FullName xmlns="BD5D7F97-43DC-4B9B-BA58-7AFF08FDADA5">&lt;div&gt;Презентацию к отчёту о деятельности Рабочей группы за прошедший период&lt;/div&gt;</FullName>
    <PositionInView xmlns="BD5D7F97-43DC-4B9B-BA58-7AFF08FDADA5">100</PositionInView>
    <Position xmlns="BD5D7F97-43DC-4B9B-BA58-7AFF08FDADA5">100</Position>
    <StatusExt xmlns="BD5D7F97-43DC-4B9B-BA58-7AFF08FDADA5">Без статуса</StatusExt>
    <PublishDate xmlns="BD5D7F97-43DC-4B9B-BA58-7AFF08FDADA5">2015-04-08T20:00:00+00:00</PublishDate>
    <DoPublic xmlns="BD5D7F97-43DC-4B9B-BA58-7AFF08FDADA5">true</DoPublic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D5ADE-6486-4650-A22F-35E7CD7A4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7F97-43DC-4B9B-BA58-7AFF08FDADA5"/>
    <ds:schemaRef ds:uri="c36334b5-d259-44e6-bd9b-b4f02e616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E72C4B-4F19-40A6-AAB4-B060689CA1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3B7B5C1-F325-4D19-8F67-37D3036362BF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c36334b5-d259-44e6-bd9b-b4f02e616251"/>
    <ds:schemaRef ds:uri="BD5D7F97-43DC-4B9B-BA58-7AFF08FDADA5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F2B2A3E-98FE-4D14-9271-4846AE532E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151</Words>
  <Application>Microsoft Office PowerPoint</Application>
  <PresentationFormat>Экран (16:10)</PresentationFormat>
  <Paragraphs>39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user</cp:lastModifiedBy>
  <cp:revision>175</cp:revision>
  <cp:lastPrinted>2016-04-25T10:13:46Z</cp:lastPrinted>
  <dcterms:created xsi:type="dcterms:W3CDTF">2014-09-22T05:50:31Z</dcterms:created>
  <dcterms:modified xsi:type="dcterms:W3CDTF">2016-04-25T10:36:36Z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18e6cd20-d0ff-4ce2-8520-62a477ffd528</vt:lpwstr>
  </property>
  <property fmtid="{D5CDD505-2E9C-101B-9397-08002B2CF9AE}" pid="3" name="ContentTypeId">
    <vt:lpwstr>0x0101001CCE6BEE340741958E57C96A5CC68E3700FB805C5CE7476E48998072AD1D3A7CD4</vt:lpwstr>
  </property>
</Properties>
</file>