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slideLayouts/slideLayout103.xml" ContentType="application/vnd.openxmlformats-officedocument.presentationml.slideLayout+xml"/>
  <Override PartName="/ppt/slideLayouts/slideLayout11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1.xml" ContentType="application/vnd.openxmlformats-officedocument.presentationml.slideLayout+xml"/>
  <Override PartName="/ppt/slideLayouts/slideLayout11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0" r:id="rId3"/>
    <p:sldMasterId id="2147483705" r:id="rId4"/>
    <p:sldMasterId id="2147483720" r:id="rId5"/>
    <p:sldMasterId id="2147483735" r:id="rId6"/>
    <p:sldMasterId id="2147483750" r:id="rId7"/>
    <p:sldMasterId id="2147483765" r:id="rId8"/>
  </p:sldMasterIdLst>
  <p:notesMasterIdLst>
    <p:notesMasterId r:id="rId17"/>
  </p:notesMasterIdLst>
  <p:sldIdLst>
    <p:sldId id="258" r:id="rId9"/>
    <p:sldId id="296" r:id="rId10"/>
    <p:sldId id="293" r:id="rId11"/>
    <p:sldId id="260" r:id="rId12"/>
    <p:sldId id="299" r:id="rId13"/>
    <p:sldId id="297" r:id="rId14"/>
    <p:sldId id="278" r:id="rId15"/>
    <p:sldId id="282" r:id="rId16"/>
  </p:sldIdLst>
  <p:sldSz cx="10058400" cy="7772400"/>
  <p:notesSz cx="6985000" cy="92837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70" y="-90"/>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595A1C6D-3FC1-401F-9823-F35F2E884998}" type="datetimeFigureOut">
              <a:rPr lang="en-US" smtClean="0"/>
              <a:pPr/>
              <a:t>2/10/2014</a:t>
            </a:fld>
            <a:endParaRPr lang="en-US"/>
          </a:p>
        </p:txBody>
      </p:sp>
      <p:sp>
        <p:nvSpPr>
          <p:cNvPr id="4" name="Slide Image Placeholder 3"/>
          <p:cNvSpPr>
            <a:spLocks noGrp="1" noRot="1" noChangeAspect="1"/>
          </p:cNvSpPr>
          <p:nvPr>
            <p:ph type="sldImg" idx="2"/>
          </p:nvPr>
        </p:nvSpPr>
        <p:spPr>
          <a:xfrm>
            <a:off x="1239838" y="696913"/>
            <a:ext cx="4505325"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DF7876C6-EA95-47F5-A754-C02FDB7BF9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9838" y="696913"/>
            <a:ext cx="4505325" cy="3481387"/>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876C6-EA95-47F5-A754-C02FDB7BF9E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622E56-D970-4A57-B794-03FB2B85294B}"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endParaRPr lang="en-US" sz="1700" b="1" dirty="0">
              <a:solidFill>
                <a:srgbClr val="000000"/>
              </a:solidFill>
              <a:latin typeface="Arial" pitchFamily="34" charset="0"/>
              <a:cs typeface="Arial" pitchFamily="34" charset="0"/>
            </a:endParaRPr>
          </a:p>
        </p:txBody>
      </p:sp>
      <p:sp>
        <p:nvSpPr>
          <p:cNvPr id="11" name="Rectangle 10"/>
          <p:cNvSpPr/>
          <p:nvPr userDrawn="1"/>
        </p:nvSpPr>
        <p:spPr>
          <a:xfrm>
            <a:off x="3886200" y="381000"/>
            <a:ext cx="2362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ABEBE-99C0-4EE3-AC5A-AE4337FAF019}"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752A064-37AC-4417-92DE-4E8EF75B9F47}"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BBE0149C-1F7A-4FE4-AA6D-C839E9EA7070}"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3AC8A-CB50-40C2-A995-188F860AE65A}"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F91212-38F2-4D56-9F2C-690E319E7328}"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0A6BC-580D-424A-96E1-C9A053D47B8F}"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B0E033-8EFF-4207-922B-5A6F58C5F699}"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DC5A2-8A6D-462F-812E-572DB3B594B2}"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04899-C44D-4E7E-A3C8-6361523C5032}"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F7CBF-8622-4094-9B65-BF650A5A4EC7}"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201CB-769B-4704-BDCE-FA680EC312A6}"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B3008-5A55-4FD5-8886-06AE70C2ADDB}"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48C21-E214-41E2-B951-09C8E5ED29FC}"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CAFE1B43-C3AD-47B4-97A6-BA504B0D0285}"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7044805D-0E86-4927-A0B2-2C1B76AD6F9D}"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379B2B52-3AE0-4C85-9343-B830AC4B5FD5}"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13C1FF84-4C96-4819-9C5E-DBFDAD175BBE}"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E5CD064B-8CCF-432E-99FD-2724B16624D4}"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smtClean="0"/>
              <a:t>Click to edit Master text styles</a:t>
            </a:r>
          </a:p>
          <a:p>
            <a:pPr marL="319088" lvl="1" indent="-319088" algn="l" defTabSz="1019056" rtl="0" eaLnBrk="1" fontAlgn="base" hangingPunct="1">
              <a:lnSpc>
                <a:spcPts val="800"/>
              </a:lnSpc>
              <a:spcBef>
                <a:spcPct val="25000"/>
              </a:spcBef>
              <a:spcAft>
                <a:spcPct val="0"/>
              </a:spcAft>
              <a:buNone/>
            </a:pPr>
            <a:r>
              <a:rPr lang="en-US" smtClean="0"/>
              <a:t>Second level</a:t>
            </a:r>
          </a:p>
          <a:p>
            <a:pPr marL="319088" lvl="2" indent="-319088" algn="l" defTabSz="1019056" rtl="0" eaLnBrk="1" fontAlgn="base" hangingPunct="1">
              <a:lnSpc>
                <a:spcPts val="800"/>
              </a:lnSpc>
              <a:spcBef>
                <a:spcPct val="25000"/>
              </a:spcBef>
              <a:spcAft>
                <a:spcPct val="0"/>
              </a:spcAft>
              <a:buNone/>
            </a:pPr>
            <a:r>
              <a:rPr lang="en-US" smtClean="0"/>
              <a:t>Third level</a:t>
            </a:r>
          </a:p>
          <a:p>
            <a:pPr marL="319088" lvl="3" indent="-319088" algn="l" defTabSz="1019056" rtl="0" eaLnBrk="1" fontAlgn="base" hangingPunct="1">
              <a:lnSpc>
                <a:spcPts val="800"/>
              </a:lnSpc>
              <a:spcBef>
                <a:spcPct val="25000"/>
              </a:spcBef>
              <a:spcAft>
                <a:spcPct val="0"/>
              </a:spcAft>
              <a:buNone/>
            </a:pPr>
            <a:r>
              <a:rPr lang="en-US" smtClean="0"/>
              <a:t>Fourth level</a:t>
            </a:r>
          </a:p>
          <a:p>
            <a:pPr marL="319088" lvl="4" indent="-319088" algn="l" defTabSz="1019056" rtl="0" eaLnBrk="1" fontAlgn="base" hangingPunct="1">
              <a:lnSpc>
                <a:spcPts val="800"/>
              </a:lnSpc>
              <a:spcBef>
                <a:spcPct val="25000"/>
              </a:spcBef>
              <a:spcAft>
                <a:spcPct val="0"/>
              </a:spcAft>
              <a:buNone/>
            </a:pPr>
            <a:r>
              <a:rPr lang="en-US"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2" name="Date Placeholder 3"/>
          <p:cNvSpPr>
            <a:spLocks noGrp="1"/>
          </p:cNvSpPr>
          <p:nvPr>
            <p:ph type="dt" sz="half" idx="10"/>
          </p:nvPr>
        </p:nvSpPr>
        <p:spPr>
          <a:xfrm>
            <a:off x="338328" y="7260336"/>
            <a:ext cx="2057400" cy="347472"/>
          </a:xfrm>
        </p:spPr>
        <p:txBody>
          <a:bodyPr/>
          <a:lstStyle/>
          <a:p>
            <a:fld id="{984A7EB9-44AE-4B28-A4D2-7CAD78E17B9A}" type="datetime1">
              <a:rPr lang="en-US" smtClean="0"/>
              <a:pPr/>
              <a:t>2/10/2014</a:t>
            </a:fld>
            <a:endParaRPr lang="en-US"/>
          </a:p>
        </p:txBody>
      </p:sp>
      <p:sp>
        <p:nvSpPr>
          <p:cNvPr id="13" name="Footer Placeholder 4"/>
          <p:cNvSpPr>
            <a:spLocks noGrp="1"/>
          </p:cNvSpPr>
          <p:nvPr>
            <p:ph type="ftr" sz="quarter" idx="11"/>
          </p:nvPr>
        </p:nvSpPr>
        <p:spPr>
          <a:xfrm>
            <a:off x="3436620" y="7260336"/>
            <a:ext cx="3185160" cy="356616"/>
          </a:xfrm>
        </p:spPr>
        <p:txBody>
          <a:bodyPr/>
          <a:lstStyle/>
          <a:p>
            <a:endParaRPr lang="en-US"/>
          </a:p>
        </p:txBody>
      </p:sp>
      <p:sp>
        <p:nvSpPr>
          <p:cNvPr id="14"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379B2B52-3AE0-4C85-9343-B830AC4B5FD5}"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3A6E252-CDCD-49ED-9308-945ECCDF2721}"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8313BFD2-CD7C-4E72-A40F-D9A4B9F82B98}"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4A399F-8096-4569-934A-A157B8A80794}"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6B60C8-CEB1-488B-A50A-EB38037F0BF7}"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0826CA-CA8A-4BE7-8234-A2AFB53F1EA5}"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6BA97D-76FE-409D-848E-EA48B58E0399}"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F0598-38C4-42DD-94B1-64DA6D2394C8}"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62896-A302-4E6C-AE71-66B05BD88F44}"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B5F5C-080C-4D7A-BC82-AB042600D59D}"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1E4B9-8FB4-442C-9F6B-762D21F27E18}"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03D64-A88C-40C0-A6EA-9B69CAA6FF38}"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6FE05-D50B-41EF-BCC8-7E1756F38852}"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7061EE1-F7FC-4D5F-BAD9-924B56290231}"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3D762BF2-DB14-4B6B-B1AD-3767ADD0DF41}"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02352F61-EF07-4CB2-9E24-BBA51903F0DC}"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83673-DA2E-41F3-AE0B-105E6330B9FF}"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1CC374C-EA74-4071-8B0B-8974F1CEC343}"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r>
              <a:rPr lang="en-US" sz="1700" b="1" dirty="0" smtClean="0">
                <a:solidFill>
                  <a:srgbClr val="000000"/>
                </a:solidFill>
                <a:latin typeface="Arial" pitchFamily="34" charset="0"/>
                <a:cs typeface="Arial" pitchFamily="34" charset="0"/>
              </a:rPr>
              <a:t>THIS PRELIMINARY WORK OF GAO IS SUBJECT TO REVISION AND SHOULD NOT BE REPRODUCED OR DISTRIBUTED. SOME GRAPHICS MAY BE ENTITLED TO COPYRIGHT. </a:t>
            </a:r>
            <a:endParaRPr lang="en-US" sz="1700" b="1" dirty="0">
              <a:solidFill>
                <a:srgbClr val="000000"/>
              </a:solidFill>
              <a:latin typeface="Arial" pitchFamily="34" charset="0"/>
              <a:cs typeface="Arial" pitchFamily="34" charset="0"/>
            </a:endParaRPr>
          </a:p>
        </p:txBody>
      </p:sp>
      <p:cxnSp>
        <p:nvCxnSpPr>
          <p:cNvPr id="10" name="Straight Connector 9"/>
          <p:cNvCxnSpPr/>
          <p:nvPr userDrawn="1"/>
        </p:nvCxnSpPr>
        <p:spPr>
          <a:xfrm>
            <a:off x="329184" y="65653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36AEB453-DAFC-4091-B0DE-F51977A11FD3}"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6F2CA-307F-4E36-9C15-730FBE9BB4A0}"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A15AB-2386-486E-9B94-0562F7423AE5}"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908D74-6EE3-4B95-95FA-DC1C0DB8D13F}"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7E0DA-283D-4B59-80D3-E5D94F1F7A88}"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A51A7-4612-4EC8-A212-A164392B8E46}"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97BDC-2884-469E-9C38-FE545FA88461}"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F1895-B28B-4812-A459-20254EA78002}"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04709-72C3-4824-8FEF-FBC6C1D46530}"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748388-E0C9-4E2F-AE34-C44D736F72D7}"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4156F-56DA-4EE9-BC46-531D96B6D24B}"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D4E1262-4F2B-4BAC-9041-F94FF89EA2EB}"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27916EEB-1272-4DD1-B686-E4EA4913FF9C}"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C7324B07-F510-4AE0-9F5A-324E920CB5E3}"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D670843-75F1-451F-B1F5-734376F7FF23}"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C6FF5B84-85D0-405A-AB03-8A5A108CBD3D}"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A165A-CF9F-496E-9529-12943221BD65}"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47C2A4-8B79-4BC4-95CC-AA10B1893934}"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C26801-979B-4C4C-B338-91E76B352BCE}"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13F577-2323-4ACB-99B4-2622E4565B26}"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BD8EA-2B89-4947-8ABE-BBE08C73245A}"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C0E20-AB73-4504-B657-62FC9E10538C}"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43695-8ECD-498F-B722-D9A8A067E380}"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9047F-46A3-41B9-B6F7-6176FCBD36B3}"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FE6E9-AFFA-41DD-B88E-B7E52B031903}"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FE855-4301-4E37-AD8A-ED09471BC11B}"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AE2F0B0-AA6A-43FA-8139-A597F20D8515}"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45270CAA-465B-4596-9458-D562263F70BB}"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F534C66E-3EB5-47DA-97CF-8700B20D5524}"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69DB17A-B67B-4052-A6D8-D7DB3BC9A3DB}"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r>
              <a:rPr lang="en-US" sz="1700" b="1" dirty="0" smtClean="0">
                <a:solidFill>
                  <a:srgbClr val="000000"/>
                </a:solidFill>
                <a:latin typeface="Arial" pitchFamily="34" charset="0"/>
                <a:cs typeface="Arial" pitchFamily="34" charset="0"/>
              </a:rPr>
              <a:t>THIS PRELIMINARY WORK OF GAO IS SUBJECT TO REVISION AND SHOULD NOT BE REPRODUCED OR DISTRIBUTED. SOME GRAPHICS MAY BE ENTITLED TO COPYRIGHT. </a:t>
            </a:r>
            <a:endParaRPr lang="en-US" sz="1700" b="1" dirty="0">
              <a:solidFill>
                <a:srgbClr val="000000"/>
              </a:solidFill>
              <a:latin typeface="Arial" pitchFamily="34" charset="0"/>
              <a:cs typeface="Arial" pitchFamily="34" charset="0"/>
            </a:endParaRPr>
          </a:p>
        </p:txBody>
      </p:sp>
      <p:cxnSp>
        <p:nvCxnSpPr>
          <p:cNvPr id="10" name="Straight Connector 9"/>
          <p:cNvCxnSpPr/>
          <p:nvPr userDrawn="1"/>
        </p:nvCxnSpPr>
        <p:spPr>
          <a:xfrm>
            <a:off x="329184" y="65653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82B5A289-61A6-432B-9AF5-5B38BDF030D1}"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AE7B2-D199-412E-8090-7B99BDA24D1D}"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020447-86B9-4BF6-9049-2F2460B47B25}"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5C9998-255C-45B9-A52D-EC9258BD00E0}"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FDAE14-0F11-4D4A-859F-BC4C3A73D3C0}"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0659EE-2BCC-45B1-A0C0-086780306225}"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1F860-05C5-45C8-ABF0-E24FF4F93C1B}"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FBCCC-7D46-4309-AE25-D3C38E48D962}"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CBFA0-6F97-4CC1-90AA-BEF6A97F9259}"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C622D-3E22-423E-85B8-6403522C7B89}"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FD5CA0-A15D-4E80-85FD-96EBD2359918}"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498CE5CB-C5C1-416C-9C65-F4DBDDD31568}"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4EEA1-2960-4FA0-AD37-828A54FA296B}"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942619A7-4763-4B70-93AC-7993BAB67675}"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B65E777A-27B5-46BD-A1D1-F33971455DB1}"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chemeClr val="tx1"/>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F2C0351-BBD3-4E64-8CE5-FAFDB06EB62F}"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78168FAD-4798-4380-945B-1EB1FC5B714C}"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7D847-79EA-470A-86A0-D528EEBFC41F}"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235AB-1D15-4292-AA2C-1E5243D3FDD1}"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CD0BB4-3D8A-4895-8FD2-ABE057C929C3}"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468FB8-28B6-4096-BABA-D1DA4B8E8CBD}"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0F556-C35D-4A4F-93B3-D84CD8BC4B8F}"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chemeClr val="tx1"/>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85950-E7FE-4A00-B64C-96BC5B5566FE}"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091E1-7A46-4B40-B438-4A6BF638EC9B}"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06938-009A-489C-BD73-3A200C9AE04E}"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DEE51-11F9-4E61-BE0F-CE2693C3F6CF}"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7D57-BDB6-4D8A-BDF4-3093CC65C3CF}"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chemeClr val="tx1"/>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chemeClr val="tx1"/>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F5A5ACBA-D5F2-4165-81B1-A1E8D8AB2D9D}"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C843FF2E-697D-413E-AA4F-498A62DA7D8B}"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chemeClr val="tx1"/>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chemeClr val="tx1"/>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chemeClr val="tx1"/>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chemeClr val="tx1"/>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chemeClr val="tx1"/>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9E35D973-2E2C-4B85-AE46-7F5F5DD5F34B}"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8328" y="1188720"/>
            <a:ext cx="9372600" cy="1837944"/>
          </a:xfrm>
        </p:spPr>
        <p:txBody>
          <a:bodyPr>
            <a:normAutofit/>
          </a:bodyPr>
          <a:lstStyle>
            <a:lvl1pPr algn="ctr">
              <a:defRPr sz="4500"/>
            </a:lvl1pPr>
          </a:lstStyle>
          <a:p>
            <a:r>
              <a:rPr lang="en-US" dirty="0" smtClean="0"/>
              <a:t>Click to edit Master title style</a:t>
            </a:r>
            <a:endParaRPr lang="en-US" dirty="0"/>
          </a:p>
        </p:txBody>
      </p:sp>
      <p:sp>
        <p:nvSpPr>
          <p:cNvPr id="3" name="Subtitle 2"/>
          <p:cNvSpPr>
            <a:spLocks noGrp="1"/>
          </p:cNvSpPr>
          <p:nvPr>
            <p:ph type="subTitle" idx="1"/>
          </p:nvPr>
        </p:nvSpPr>
        <p:spPr>
          <a:xfrm>
            <a:off x="338328" y="3364992"/>
            <a:ext cx="9372600" cy="2980944"/>
          </a:xfrm>
        </p:spPr>
        <p:txBody>
          <a:bodyPr anchor="ctr" anchorCtr="0">
            <a:normAutofit/>
          </a:bodyPr>
          <a:lstStyle>
            <a:lvl1pPr marL="0" indent="0" algn="ctr">
              <a:buNone/>
              <a:defRPr sz="3100" b="1">
                <a:solidFill>
                  <a:srgbClr val="000000"/>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B6DC0C7-CB73-4FAD-99B3-790D9362AEE2}"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cxnSp>
        <p:nvCxnSpPr>
          <p:cNvPr id="8" name="Straight Connector 7"/>
          <p:cNvCxnSpPr/>
          <p:nvPr userDrawn="1"/>
        </p:nvCxnSpPr>
        <p:spPr>
          <a:xfrm>
            <a:off x="338328" y="3172968"/>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329184" y="6647688"/>
            <a:ext cx="9372600" cy="521208"/>
          </a:xfrm>
          <a:prstGeom prst="rect">
            <a:avLst/>
          </a:prstGeom>
          <a:noFill/>
        </p:spPr>
        <p:txBody>
          <a:bodyPr wrap="square" lIns="0" tIns="0" rIns="0" bIns="0" rtlCol="0">
            <a:noAutofit/>
          </a:bodyPr>
          <a:lstStyle/>
          <a:p>
            <a:pPr algn="ctr"/>
            <a:r>
              <a:rPr lang="en-US" sz="1700" b="1" dirty="0" smtClean="0">
                <a:solidFill>
                  <a:srgbClr val="000000"/>
                </a:solidFill>
                <a:latin typeface="Arial" pitchFamily="34" charset="0"/>
                <a:cs typeface="Arial" pitchFamily="34" charset="0"/>
              </a:rPr>
              <a:t>THIS PRELIMINARY WORK OF GAO IS SUBJECT TO REVISION AND SHOULD NOT BE REPRODUCED OR DISTRIBUTED. SOME GRAPHICS MAY BE ENTITLED TO COPYRIGHT. </a:t>
            </a:r>
            <a:endParaRPr lang="en-US" sz="1700" b="1" dirty="0">
              <a:solidFill>
                <a:srgbClr val="000000"/>
              </a:solidFill>
              <a:latin typeface="Arial" pitchFamily="34" charset="0"/>
              <a:cs typeface="Arial" pitchFamily="34" charset="0"/>
            </a:endParaRPr>
          </a:p>
        </p:txBody>
      </p:sp>
      <p:cxnSp>
        <p:nvCxnSpPr>
          <p:cNvPr id="10" name="Straight Connector 9"/>
          <p:cNvCxnSpPr/>
          <p:nvPr userDrawn="1"/>
        </p:nvCxnSpPr>
        <p:spPr>
          <a:xfrm>
            <a:off x="329184" y="65653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marL="1971675" indent="-252413" algn="l" rtl="0" eaLnBrk="1" fontAlgn="base" hangingPunct="1">
              <a:lnSpc>
                <a:spcPct val="85000"/>
              </a:lnSpc>
              <a:spcBef>
                <a:spcPct val="15000"/>
              </a:spcBef>
              <a:spcAft>
                <a:spcPct val="0"/>
              </a:spcAft>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10"/>
          </p:nvPr>
        </p:nvSpPr>
        <p:spPr/>
        <p:txBody>
          <a:bodyPr/>
          <a:lstStyle/>
          <a:p>
            <a:fld id="{A65B9A24-0F2A-4CCC-8CFC-441D12AC0866}"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Page </a:t>
            </a:r>
            <a:fld id="{01E16EBA-0216-4FA1-BFEC-225E79399361}" type="slidenum">
              <a:rPr lang="en-US" smtClean="0"/>
              <a:pPr/>
              <a:t>‹#›</a:t>
            </a:fld>
            <a:endParaRPr lang="en-US" dirty="0"/>
          </a:p>
        </p:txBody>
      </p:sp>
      <p:sp>
        <p:nvSpPr>
          <p:cNvPr id="7"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6611B-7D61-44FD-B8C9-CFF3ACA997E3}"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FFA176-225F-4B07-9B7F-9561F23B148F}"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r>
              <a:rPr lang="en-US" smtClean="0"/>
              <a:t>Click icon to add picture</a:t>
            </a:r>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4F0A0-8F43-4978-811E-5180A9E33B09}"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468908-781E-4EDC-83E6-176B40AC7E4A}" type="datetime1">
              <a:rPr lang="en-US" smtClean="0"/>
              <a:pPr/>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210CD5-FE79-4F81-BB3D-DC067502B3AF}" type="datetime1">
              <a:rPr lang="en-US" smtClean="0"/>
              <a:pPr/>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F928E-FA80-495C-8517-60BBDAFE33AF}" type="datetime1">
              <a:rPr lang="en-US" smtClean="0"/>
              <a:pPr/>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16EBA-0216-4FA1-BFEC-225E79399361}" type="slidenum">
              <a:rPr lang="en-US" smtClean="0"/>
              <a:pPr/>
              <a:t>‹#›</a:t>
            </a:fld>
            <a:endParaRPr lang="en-US"/>
          </a:p>
        </p:txBody>
      </p:sp>
      <p:sp>
        <p:nvSpPr>
          <p:cNvPr id="5" name="Title 1"/>
          <p:cNvSpPr>
            <a:spLocks noGrp="1"/>
          </p:cNvSpPr>
          <p:nvPr>
            <p:ph type="title"/>
          </p:nvPr>
        </p:nvSpPr>
        <p:spPr>
          <a:xfrm>
            <a:off x="329184" y="1124712"/>
            <a:ext cx="9372600" cy="1033272"/>
          </a:xfrm>
        </p:spPr>
        <p:txBody>
          <a:bodyPr/>
          <a:lstStyle/>
          <a:p>
            <a:r>
              <a:rPr lang="en-US" smtClean="0"/>
              <a:t>Click to edit Master title style</a:t>
            </a:r>
            <a:endParaRPr lang="en-US"/>
          </a:p>
        </p:txBody>
      </p:sp>
      <p:sp>
        <p:nvSpPr>
          <p:cNvPr id="6" name="Content Placeholder 2"/>
          <p:cNvSpPr>
            <a:spLocks noGrp="1"/>
          </p:cNvSpPr>
          <p:nvPr>
            <p:ph idx="1"/>
          </p:nvPr>
        </p:nvSpPr>
        <p:spPr>
          <a:xfrm>
            <a:off x="329184" y="2377440"/>
            <a:ext cx="9372600" cy="4791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338328" y="7260336"/>
            <a:ext cx="2057400" cy="347472"/>
          </a:xfrm>
          <a:prstGeom prst="rect">
            <a:avLst/>
          </a:prstGeom>
        </p:spPr>
        <p:txBody>
          <a:bodyPr vert="horz" lIns="101882" tIns="50941" rIns="101882" bIns="50941" rtlCol="0" anchor="ctr"/>
          <a:lstStyle/>
          <a:p>
            <a:pPr marL="0" marR="0" lvl="0" indent="0" algn="l" defTabSz="1018824" rtl="0" eaLnBrk="1" fontAlgn="auto" latinLnBrk="0" hangingPunct="1">
              <a:lnSpc>
                <a:spcPct val="100000"/>
              </a:lnSpc>
              <a:spcBef>
                <a:spcPts val="0"/>
              </a:spcBef>
              <a:spcAft>
                <a:spcPts val="0"/>
              </a:spcAft>
              <a:buClrTx/>
              <a:buSzTx/>
              <a:buFontTx/>
              <a:buNone/>
              <a:tabLst/>
              <a:defRPr/>
            </a:pPr>
            <a:fld id="{B6CAB80B-39B1-40A9-9D70-E337B97384B5}" type="datetimeFigureOut">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1018824" rtl="0" eaLnBrk="1" fontAlgn="auto" latinLnBrk="0" hangingPunct="1">
                <a:lnSpc>
                  <a:spcPct val="100000"/>
                </a:lnSpc>
                <a:spcBef>
                  <a:spcPts val="0"/>
                </a:spcBef>
                <a:spcAft>
                  <a:spcPts val="0"/>
                </a:spcAft>
                <a:buClrTx/>
                <a:buSzTx/>
                <a:buFontTx/>
                <a:buNone/>
                <a:tabLst/>
                <a:defRPr/>
              </a:pPr>
              <a:t>2/10/2014</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8" name="Slide Number Placeholder 5"/>
          <p:cNvSpPr txBox="1">
            <a:spLocks/>
          </p:cNvSpPr>
          <p:nvPr userDrawn="1"/>
        </p:nvSpPr>
        <p:spPr>
          <a:xfrm>
            <a:off x="7360920" y="7260336"/>
            <a:ext cx="2346960" cy="356616"/>
          </a:xfrm>
          <a:prstGeom prst="rect">
            <a:avLst/>
          </a:prstGeom>
        </p:spPr>
        <p:txBody>
          <a:bodyPr vert="horz" lIns="101882" tIns="50941" rIns="101882" bIns="50941" rtlCol="0" anchor="ctr"/>
          <a:lstStyle/>
          <a:p>
            <a:pPr marL="0" marR="0" lvl="0" indent="0" algn="r" defTabSz="1018824" rtl="0" eaLnBrk="1" fontAlgn="auto" latinLnBrk="0" hangingPunct="1">
              <a:lnSpc>
                <a:spcPct val="100000"/>
              </a:lnSpc>
              <a:spcBef>
                <a:spcPts val="0"/>
              </a:spcBef>
              <a:spcAft>
                <a:spcPts val="0"/>
              </a:spcAft>
              <a:buClrTx/>
              <a:buSzTx/>
              <a:buFontTx/>
              <a:buNone/>
              <a:tabLst/>
              <a:defRPr/>
            </a:pPr>
            <a:fld id="{01E16EBA-0216-4FA1-BFEC-225E79399361}" type="slidenum">
              <a:rPr kumimoji="0" lang="en-US" sz="16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1018824"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9" name="Line 38"/>
          <p:cNvSpPr>
            <a:spLocks noChangeShapeType="1"/>
          </p:cNvSpPr>
          <p:nvPr userDrawn="1"/>
        </p:nvSpPr>
        <p:spPr bwMode="auto">
          <a:xfrm>
            <a:off x="331788" y="2289175"/>
            <a:ext cx="9372600" cy="0"/>
          </a:xfrm>
          <a:prstGeom prst="line">
            <a:avLst/>
          </a:prstGeom>
          <a:noFill/>
          <a:ln w="19050">
            <a:solidFill>
              <a:srgbClr val="000000"/>
            </a:solidFill>
            <a:round/>
            <a:headEnd/>
            <a:tailEnd/>
          </a:ln>
          <a:effectLst/>
        </p:spPr>
        <p:txBody>
          <a:bodyPr wrap="none" lIns="101882" tIns="50941" rIns="101882" bIns="50941" anchor="ctr"/>
          <a:lstStyle/>
          <a:p>
            <a:pPr>
              <a:defRPr/>
            </a:pPr>
            <a:endParaRPr lang="en-US">
              <a:latin typeface="Arial" pitchFamily="34" charset="0"/>
              <a:cs typeface="Arial" pitchFamily="34" charset="0"/>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12D8A-7637-476D-AEED-A3466B06EE1F}"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7178A5-A0A8-4972-9ADC-8014F2611BCB}" type="datetime1">
              <a:rPr lang="en-US" smtClean="0"/>
              <a:pPr/>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1A80B-BA2A-4C77-BB16-5168A73D2124}"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8922F-A6C4-497D-A90E-B0F6E0762035}" type="datetime1">
              <a:rPr lang="en-US" smtClean="0"/>
              <a:pPr/>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16EBA-0216-4FA1-BFEC-225E79399361}" type="slidenum">
              <a:rPr lang="en-US" smtClean="0"/>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548641" y="1325882"/>
            <a:ext cx="9171432" cy="2881041"/>
          </a:xfrm>
          <a:noFill/>
          <a:ln w="9525">
            <a:noFill/>
            <a:miter lim="800000"/>
            <a:headEnd/>
            <a:tailEnd/>
          </a:ln>
          <a:effectLst/>
        </p:spPr>
        <p:txBody>
          <a:bodyPr lIns="101838" tIns="50919" rIns="101838" bIns="50919" numCol="6">
            <a:spAutoFit/>
          </a:bodyPr>
          <a:lstStyle>
            <a:lvl1pPr algn="l" defTabSz="1019056" rtl="0" fontAlgn="base">
              <a:lnSpc>
                <a:spcPts val="800"/>
              </a:lnSpc>
              <a:spcAft>
                <a:spcPct val="0"/>
              </a:spcAft>
              <a:buNone/>
              <a:defRPr lang="en-US" sz="900" b="1" kern="1200" smtClean="0">
                <a:solidFill>
                  <a:srgbClr val="000000"/>
                </a:solidFill>
                <a:latin typeface="Arial" pitchFamily="34" charset="0"/>
                <a:ea typeface="+mn-ea"/>
                <a:cs typeface="Arial" pitchFamily="34" charset="0"/>
              </a:defRPr>
            </a:lvl1pPr>
            <a:lvl2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2pPr>
            <a:lvl3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3pPr>
            <a:lvl4pPr algn="l" defTabSz="1019056" rtl="0" fontAlgn="base">
              <a:lnSpc>
                <a:spcPts val="800"/>
              </a:lnSpc>
              <a:spcAft>
                <a:spcPct val="0"/>
              </a:spcAft>
              <a:buNone/>
              <a:defRPr lang="en-US" sz="900" b="0" kern="1200" smtClean="0">
                <a:solidFill>
                  <a:srgbClr val="000000"/>
                </a:solidFill>
                <a:latin typeface="Arial" pitchFamily="34" charset="0"/>
                <a:ea typeface="+mn-ea"/>
                <a:cs typeface="Arial" pitchFamily="34" charset="0"/>
              </a:defRPr>
            </a:lvl4pPr>
            <a:lvl5pPr algn="l" defTabSz="1019056" rtl="0" fontAlgn="base">
              <a:lnSpc>
                <a:spcPts val="800"/>
              </a:lnSpc>
              <a:spcAft>
                <a:spcPct val="0"/>
              </a:spcAft>
              <a:buNone/>
              <a:defRPr lang="en-US" sz="900" b="0"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3B01C0AA-BC15-41F2-9DAC-0E0F78AC436D}"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MAPS">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anchor="t" anchorCtr="0">
            <a:noAutofit/>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atin typeface="Arial" pitchFamily="34" charset="0"/>
                <a:cs typeface="Arial" pitchFamily="34" charset="0"/>
              </a:defRPr>
            </a:lvl1pPr>
          </a:lstStyle>
          <a:p>
            <a:pPr>
              <a:defRPr/>
            </a:pPr>
            <a:fld id="{E76E0380-880C-43F0-B23B-CD9F5C48CB20}" type="datetime1">
              <a:rPr lang="en-US" smtClean="0"/>
              <a:pPr>
                <a:defRPr/>
              </a:pPr>
              <a:t>2/10/2014</a:t>
            </a:fld>
            <a:endParaRPr lang="en-US"/>
          </a:p>
        </p:txBody>
      </p:sp>
      <p:sp>
        <p:nvSpPr>
          <p:cNvPr id="5" name="Rectangle 6"/>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pPr>
              <a:defRPr/>
            </a:pPr>
            <a:fld id="{0AC9B513-C9F9-48C8-83C8-7DC236A09DAE}" type="slidenum">
              <a:rPr lang="en-US" smtClean="0"/>
              <a:pPr>
                <a:defRPr/>
              </a:pPr>
              <a:t>‹#›</a:t>
            </a:fld>
            <a:endParaRPr lang="en-US"/>
          </a:p>
        </p:txBody>
      </p:sp>
      <p:sp>
        <p:nvSpPr>
          <p:cNvPr id="7" name="Content Placeholder 2"/>
          <p:cNvSpPr>
            <a:spLocks noGrp="1"/>
          </p:cNvSpPr>
          <p:nvPr>
            <p:ph idx="1"/>
          </p:nvPr>
        </p:nvSpPr>
        <p:spPr>
          <a:xfrm>
            <a:off x="548641" y="1325882"/>
            <a:ext cx="9171432" cy="2880360"/>
          </a:xfrm>
          <a:noFill/>
          <a:ln w="9525">
            <a:noFill/>
            <a:miter lim="800000"/>
            <a:headEnd/>
            <a:tailEnd/>
          </a:ln>
          <a:effectLst/>
        </p:spPr>
        <p:txBody>
          <a:bodyPr wrap="square" lIns="101838" tIns="50919" rIns="101838" bIns="50919" numCol="6">
            <a:spAutoFit/>
          </a:bodyPr>
          <a:lstStyle>
            <a:lvl1pPr algn="l" defTabSz="1019056" rtl="0" eaLnBrk="1" fontAlgn="base" hangingPunct="1">
              <a:lnSpc>
                <a:spcPts val="800"/>
              </a:lnSpc>
              <a:spcBef>
                <a:spcPct val="25000"/>
              </a:spcBef>
              <a:spcAft>
                <a:spcPct val="0"/>
              </a:spcAft>
              <a:buNone/>
              <a:defRPr lang="en-US" sz="900" b="1" kern="1200" dirty="0" smtClean="0">
                <a:solidFill>
                  <a:srgbClr val="000000"/>
                </a:solidFill>
                <a:latin typeface="Arial" pitchFamily="34" charset="0"/>
                <a:ea typeface="+mn-ea"/>
                <a:cs typeface="Arial" pitchFamily="34" charset="0"/>
              </a:defRPr>
            </a:lvl1pPr>
            <a:lvl2pPr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2pPr>
            <a:lvl3pPr marL="1207008" algn="l" defTabSz="1019056" rtl="0" eaLnBrk="1" fontAlgn="base" hangingPunct="1">
              <a:lnSpc>
                <a:spcPts val="800"/>
              </a:lnSpc>
              <a:spcBef>
                <a:spcPct val="25000"/>
              </a:spcBef>
              <a:spcAft>
                <a:spcPct val="0"/>
              </a:spcAft>
              <a:buNone/>
              <a:defRPr lang="en-US" sz="900" b="0" kern="1200" dirty="0" smtClean="0">
                <a:solidFill>
                  <a:srgbClr val="000000"/>
                </a:solidFill>
                <a:latin typeface="Arial" pitchFamily="34" charset="0"/>
                <a:ea typeface="+mn-ea"/>
                <a:cs typeface="Arial" pitchFamily="34" charset="0"/>
              </a:defRPr>
            </a:lvl3pPr>
            <a:lvl4pPr marL="1591056" algn="l" defTabSz="1019056" rtl="0" eaLnBrk="1" fontAlgn="base" hangingPunct="1">
              <a:lnSpc>
                <a:spcPts val="800"/>
              </a:lnSpc>
              <a:spcBef>
                <a:spcPts val="162"/>
              </a:spcBef>
              <a:spcAft>
                <a:spcPct val="0"/>
              </a:spcAft>
              <a:buNone/>
              <a:defRPr lang="en-US" sz="900" b="0" kern="1200" dirty="0" smtClean="0">
                <a:solidFill>
                  <a:srgbClr val="000000"/>
                </a:solidFill>
                <a:latin typeface="Arial" pitchFamily="34" charset="0"/>
                <a:ea typeface="+mn-ea"/>
                <a:cs typeface="Arial" pitchFamily="34" charset="0"/>
              </a:defRPr>
            </a:lvl4pPr>
            <a:lvl5pPr marL="1975104" algn="l" defTabSz="1019056" rtl="0" eaLnBrk="1" fontAlgn="base" hangingPunct="1">
              <a:lnSpc>
                <a:spcPts val="800"/>
              </a:lnSpc>
              <a:spcBef>
                <a:spcPts val="162"/>
              </a:spcBef>
              <a:spcAft>
                <a:spcPct val="0"/>
              </a:spcAft>
              <a:buNone/>
              <a:defRPr lang="en-US" sz="900" b="0" kern="1200" dirty="0">
                <a:solidFill>
                  <a:srgbClr val="000000"/>
                </a:solidFill>
                <a:latin typeface="Arial" pitchFamily="34" charset="0"/>
                <a:ea typeface="+mn-ea"/>
                <a:cs typeface="Arial" pitchFamily="34" charset="0"/>
              </a:defRPr>
            </a:lvl5pPr>
          </a:lstStyle>
          <a:p>
            <a:pPr marL="319088" lvl="0" indent="-319088" algn="l" defTabSz="1019056" rtl="0" eaLnBrk="1" fontAlgn="base" hangingPunct="1">
              <a:lnSpc>
                <a:spcPts val="800"/>
              </a:lnSpc>
              <a:spcBef>
                <a:spcPct val="25000"/>
              </a:spcBef>
              <a:spcAft>
                <a:spcPct val="0"/>
              </a:spcAft>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81000" y="2667000"/>
            <a:ext cx="9304020" cy="1656864"/>
          </a:xfrm>
          <a:noFill/>
          <a:ln w="9525">
            <a:noFill/>
            <a:miter lim="800000"/>
            <a:headEnd/>
            <a:tailEnd/>
          </a:ln>
          <a:effectLst/>
        </p:spPr>
        <p:txBody>
          <a:bodyPr lIns="0" tIns="0" rIns="0" bIns="0">
            <a:spAutoFit/>
          </a:bodyPr>
          <a:lstStyle>
            <a:lvl1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1pPr>
            <a:lvl2pPr algn="l" rtl="0" eaLnBrk="0" fontAlgn="base" hangingPunct="0">
              <a:lnSpc>
                <a:spcPct val="95000"/>
              </a:lnSpc>
              <a:spcBef>
                <a:spcPct val="0"/>
              </a:spcBef>
              <a:spcAft>
                <a:spcPct val="0"/>
              </a:spcAft>
              <a:buFont typeface="Arial" pitchFamily="34" charset="0"/>
              <a:buNone/>
              <a:defRPr lang="en-US" sz="2200" b="1" kern="1200" smtClean="0">
                <a:solidFill>
                  <a:srgbClr val="000000"/>
                </a:solidFill>
                <a:latin typeface="Arial" pitchFamily="34" charset="0"/>
                <a:ea typeface="+mn-ea"/>
                <a:cs typeface="Arial" pitchFamily="34" charset="0"/>
              </a:defRPr>
            </a:lvl2pPr>
            <a:lvl3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3pPr>
            <a:lvl4pPr algn="l" rtl="0" eaLnBrk="0" fontAlgn="base" hangingPunct="0">
              <a:lnSpc>
                <a:spcPct val="95000"/>
              </a:lnSpc>
              <a:spcBef>
                <a:spcPct val="0"/>
              </a:spcBef>
              <a:spcAft>
                <a:spcPct val="0"/>
              </a:spcAft>
              <a:buNone/>
              <a:defRPr lang="en-US" sz="2200" b="1" kern="1200" smtClean="0">
                <a:solidFill>
                  <a:srgbClr val="000000"/>
                </a:solidFill>
                <a:latin typeface="Arial" pitchFamily="34" charset="0"/>
                <a:ea typeface="+mn-ea"/>
                <a:cs typeface="Arial" pitchFamily="34" charset="0"/>
              </a:defRPr>
            </a:lvl4pPr>
            <a:lvl5pPr algn="l" rtl="0" eaLnBrk="0" fontAlgn="base" hangingPunct="0">
              <a:lnSpc>
                <a:spcPct val="95000"/>
              </a:lnSpc>
              <a:spcBef>
                <a:spcPct val="0"/>
              </a:spcBef>
              <a:spcAft>
                <a:spcPct val="0"/>
              </a:spcAft>
              <a:buNone/>
              <a:defRPr lang="en-US" sz="2200" b="1" kern="1200" dirty="0">
                <a:solidFill>
                  <a:srgbClr val="000000"/>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Line 38"/>
          <p:cNvSpPr>
            <a:spLocks noChangeShapeType="1"/>
          </p:cNvSpPr>
          <p:nvPr userDrawn="1"/>
        </p:nvSpPr>
        <p:spPr bwMode="auto">
          <a:xfrm>
            <a:off x="329184" y="2286000"/>
            <a:ext cx="9372600" cy="0"/>
          </a:xfrm>
          <a:prstGeom prst="line">
            <a:avLst/>
          </a:prstGeom>
          <a:noFill/>
          <a:ln w="19050">
            <a:solidFill>
              <a:srgbClr val="000000"/>
            </a:solidFill>
            <a:round/>
            <a:headEnd/>
            <a:tailEnd/>
          </a:ln>
          <a:effectLst/>
        </p:spPr>
        <p:txBody>
          <a:bodyPr wrap="none" lIns="113517" tIns="56758" rIns="113517" bIns="56758" anchor="ctr"/>
          <a:lstStyle/>
          <a:p>
            <a:pPr>
              <a:defRPr/>
            </a:pPr>
            <a:endParaRPr lang="en-US">
              <a:latin typeface="Arial" pitchFamily="34" charset="0"/>
              <a:cs typeface="Arial" pitchFamily="34" charset="0"/>
            </a:endParaRPr>
          </a:p>
        </p:txBody>
      </p:sp>
      <p:sp>
        <p:nvSpPr>
          <p:cNvPr id="11" name="Date Placeholder 3"/>
          <p:cNvSpPr>
            <a:spLocks noGrp="1"/>
          </p:cNvSpPr>
          <p:nvPr>
            <p:ph type="dt" sz="half" idx="10"/>
          </p:nvPr>
        </p:nvSpPr>
        <p:spPr>
          <a:xfrm>
            <a:off x="338328" y="7260336"/>
            <a:ext cx="2057400" cy="347472"/>
          </a:xfrm>
        </p:spPr>
        <p:txBody>
          <a:bodyPr/>
          <a:lstStyle/>
          <a:p>
            <a:fld id="{C0C1DF57-0694-4E80-A107-77D51588EA3C}" type="datetime1">
              <a:rPr lang="en-US" smtClean="0"/>
              <a:pPr/>
              <a:t>2/10/2014</a:t>
            </a:fld>
            <a:endParaRPr lang="en-US"/>
          </a:p>
        </p:txBody>
      </p:sp>
      <p:sp>
        <p:nvSpPr>
          <p:cNvPr id="12" name="Footer Placeholder 4"/>
          <p:cNvSpPr>
            <a:spLocks noGrp="1"/>
          </p:cNvSpPr>
          <p:nvPr>
            <p:ph type="ftr" sz="quarter" idx="11"/>
          </p:nvPr>
        </p:nvSpPr>
        <p:spPr>
          <a:xfrm>
            <a:off x="3436620" y="7260336"/>
            <a:ext cx="3185160" cy="356616"/>
          </a:xfrm>
        </p:spPr>
        <p:txBody>
          <a:bodyPr/>
          <a:lstStyle/>
          <a:p>
            <a:endParaRPr lang="en-US"/>
          </a:p>
        </p:txBody>
      </p:sp>
      <p:sp>
        <p:nvSpPr>
          <p:cNvPr id="13" name="Slide Number Placeholder 5"/>
          <p:cNvSpPr>
            <a:spLocks noGrp="1"/>
          </p:cNvSpPr>
          <p:nvPr>
            <p:ph type="sldNum" sz="quarter" idx="12"/>
          </p:nvPr>
        </p:nvSpPr>
        <p:spPr>
          <a:xfrm>
            <a:off x="7360920" y="7260336"/>
            <a:ext cx="2346960" cy="356616"/>
          </a:xfrm>
        </p:spPr>
        <p:txBody>
          <a:bodyPr/>
          <a:lstStyle/>
          <a:p>
            <a:r>
              <a:rPr lang="en-US" dirty="0" smtClean="0"/>
              <a:t>Page </a:t>
            </a:r>
            <a:fld id="{01E16EBA-0216-4FA1-BFEC-225E7939936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2.png"/><Relationship Id="rId2" Type="http://schemas.openxmlformats.org/officeDocument/2006/relationships/slideLayout" Target="../slideLayouts/slideLayout17.xml"/><Relationship Id="rId16" Type="http://schemas.openxmlformats.org/officeDocument/2006/relationships/image" Target="../media/image1.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image" Target="../media/image2.png"/><Relationship Id="rId2" Type="http://schemas.openxmlformats.org/officeDocument/2006/relationships/slideLayout" Target="../slideLayouts/slideLayout31.xml"/><Relationship Id="rId16" Type="http://schemas.openxmlformats.org/officeDocument/2006/relationships/image" Target="../media/image1.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image" Target="../media/image2.png"/><Relationship Id="rId2" Type="http://schemas.openxmlformats.org/officeDocument/2006/relationships/slideLayout" Target="../slideLayouts/slideLayout45.xml"/><Relationship Id="rId16" Type="http://schemas.openxmlformats.org/officeDocument/2006/relationships/image" Target="../media/image1.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6" Type="http://schemas.openxmlformats.org/officeDocument/2006/relationships/image" Target="../media/image2.png"/><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theme" Target="../theme/theme5.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6" Type="http://schemas.openxmlformats.org/officeDocument/2006/relationships/image" Target="../media/image2.png"/><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6" Type="http://schemas.openxmlformats.org/officeDocument/2006/relationships/image" Target="../media/image2.png"/><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5" Type="http://schemas.openxmlformats.org/officeDocument/2006/relationships/theme" Target="../theme/theme7.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slideLayout" Target="../slideLayouts/slideLayout9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slideLayout" Target="../slideLayouts/slideLayout112.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slideLayout" Target="../slideLayouts/slideLayout111.xml"/><Relationship Id="rId2" Type="http://schemas.openxmlformats.org/officeDocument/2006/relationships/slideLayout" Target="../slideLayouts/slideLayout101.xml"/><Relationship Id="rId16" Type="http://schemas.openxmlformats.org/officeDocument/2006/relationships/image" Target="../media/image2.png"/><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theme" Target="../theme/theme8.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slideLayout" Target="../slideLayouts/slideLayout1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chemeClr val="tx1"/>
                </a:solidFill>
                <a:latin typeface="Arial" pitchFamily="34" charset="0"/>
                <a:cs typeface="Arial" pitchFamily="34" charset="0"/>
              </a:defRPr>
            </a:lvl1pPr>
          </a:lstStyle>
          <a:p>
            <a:fld id="{D666BD8D-96D9-4ABA-B2C8-115BF2903F59}"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TextBox 6"/>
          <p:cNvSpPr txBox="1"/>
          <p:nvPr/>
        </p:nvSpPr>
        <p:spPr>
          <a:xfrm>
            <a:off x="0" y="429768"/>
            <a:ext cx="10058400" cy="410654"/>
          </a:xfrm>
          <a:prstGeom prst="rect">
            <a:avLst/>
          </a:prstGeom>
          <a:noFill/>
        </p:spPr>
        <p:txBody>
          <a:bodyPr wrap="square" lIns="101882" tIns="50941" rIns="101882" bIns="50941" rtlCol="0">
            <a:spAutoFit/>
          </a:bodyPr>
          <a:lstStyle/>
          <a:p>
            <a:pPr algn="ctr"/>
            <a:r>
              <a:rPr lang="en-US" b="1" dirty="0" smtClean="0">
                <a:latin typeface="Arial" pitchFamily="34" charset="0"/>
                <a:cs typeface="Arial" pitchFamily="34" charset="0"/>
              </a:rPr>
              <a:t>PRELIMINARY</a:t>
            </a:r>
            <a:endParaRPr lang="en-US" b="1" dirty="0">
              <a:latin typeface="Arial" pitchFamily="34" charset="0"/>
              <a:cs typeface="Arial" pitchFamily="34" charset="0"/>
            </a:endParaRPr>
          </a:p>
        </p:txBody>
      </p:sp>
      <p:pic>
        <p:nvPicPr>
          <p:cNvPr id="8" name="Picture 56" descr="GAO logo (rgb color) [Converted]"/>
          <p:cNvPicPr>
            <a:picLocks noChangeAspect="1" noChangeArrowheads="1"/>
          </p:cNvPicPr>
          <p:nvPr/>
        </p:nvPicPr>
        <p:blipFill>
          <a:blip r:embed="rId18" cstate="print"/>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962400" y="381000"/>
            <a:ext cx="2133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792" r:id="rId15"/>
  </p:sldLayoutIdLst>
  <p:hf hdr="0" ftr="0" dt="0"/>
  <p:txStyles>
    <p:titleStyle>
      <a:lvl1pPr algn="l" defTabSz="1018824"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chemeClr val="tx1"/>
                </a:solidFill>
                <a:latin typeface="Arial" pitchFamily="34" charset="0"/>
                <a:cs typeface="Arial" pitchFamily="34" charset="0"/>
              </a:defRPr>
            </a:lvl1pPr>
          </a:lstStyle>
          <a:p>
            <a:fld id="{BF2EBF65-BB55-498A-AB70-5F4176A22043}"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pic>
        <p:nvPicPr>
          <p:cNvPr id="8" name="Picture 56" descr="GAO logo (rgb color) [Converted]"/>
          <p:cNvPicPr>
            <a:picLocks noChangeAspect="1" noChangeArrowheads="1"/>
          </p:cNvPicPr>
          <p:nvPr/>
        </p:nvPicPr>
        <p:blipFill>
          <a:blip r:embed="rId17" cstate="print"/>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ftr="0" dt="0"/>
  <p:txStyles>
    <p:titleStyle>
      <a:lvl1pPr algn="l" defTabSz="1018824"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grayscl/>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rgbClr val="000000"/>
                </a:solidFill>
                <a:latin typeface="Arial" pitchFamily="34" charset="0"/>
                <a:cs typeface="Arial" pitchFamily="34" charset="0"/>
              </a:defRPr>
            </a:lvl1pPr>
          </a:lstStyle>
          <a:p>
            <a:fld id="{1FB68A62-2B2C-4307-B5A2-9C7E40409BE4}"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rgbClr val="000000"/>
                </a:solidFill>
                <a:latin typeface="Arial" pitchFamily="34" charset="0"/>
                <a:cs typeface="Arial" pitchFamily="34" charset="0"/>
              </a:defRPr>
            </a:lvl1pPr>
          </a:lstStyle>
          <a:p>
            <a:r>
              <a:rPr lang="en-US" smtClean="0"/>
              <a:t>Page </a:t>
            </a:r>
            <a:fld id="{01E16EBA-0216-4FA1-BFEC-225E79399361}" type="slidenum">
              <a:rPr lang="en-US" smtClean="0"/>
              <a:pPr/>
              <a:t>‹#›</a:t>
            </a:fld>
            <a:endParaRPr lang="en-US" dirty="0"/>
          </a:p>
        </p:txBody>
      </p:sp>
      <p:sp>
        <p:nvSpPr>
          <p:cNvPr id="7" name="TextBox 6"/>
          <p:cNvSpPr txBox="1"/>
          <p:nvPr/>
        </p:nvSpPr>
        <p:spPr>
          <a:xfrm>
            <a:off x="0" y="429768"/>
            <a:ext cx="10058400" cy="410654"/>
          </a:xfrm>
          <a:prstGeom prst="rect">
            <a:avLst/>
          </a:prstGeom>
          <a:noFill/>
        </p:spPr>
        <p:txBody>
          <a:bodyPr wrap="square" lIns="101882" tIns="50941" rIns="101882" bIns="50941" rtlCol="0">
            <a:spAutoFit/>
          </a:bodyPr>
          <a:lstStyle/>
          <a:p>
            <a:pPr algn="ctr"/>
            <a:r>
              <a:rPr lang="en-US" b="1" dirty="0" smtClean="0">
                <a:solidFill>
                  <a:srgbClr val="000000"/>
                </a:solidFill>
                <a:latin typeface="Arial" pitchFamily="34" charset="0"/>
                <a:cs typeface="Arial" pitchFamily="34" charset="0"/>
              </a:rPr>
              <a:t>PRELIMINARY</a:t>
            </a:r>
            <a:endParaRPr lang="en-US" b="1" dirty="0">
              <a:solidFill>
                <a:srgbClr val="000000"/>
              </a:solidFill>
              <a:latin typeface="Arial" pitchFamily="34" charset="0"/>
              <a:cs typeface="Arial" pitchFamily="34" charset="0"/>
            </a:endParaRPr>
          </a:p>
        </p:txBody>
      </p:sp>
      <p:pic>
        <p:nvPicPr>
          <p:cNvPr id="8" name="Picture 56" descr="GAO logo (rgb color) [Converted]"/>
          <p:cNvPicPr>
            <a:picLocks noChangeAspect="1" noChangeArrowheads="1"/>
          </p:cNvPicPr>
          <p:nvPr/>
        </p:nvPicPr>
        <p:blipFill>
          <a:blip r:embed="rId17" cstate="print">
            <a:grayscl/>
          </a:blip>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hf hdr="0" ftr="0" dt="0"/>
  <p:txStyles>
    <p:titleStyle>
      <a:lvl1pPr algn="l" defTabSz="1018824"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grayscl/>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rgbClr val="000000"/>
                </a:solidFill>
                <a:latin typeface="Arial" pitchFamily="34" charset="0"/>
                <a:cs typeface="Arial" pitchFamily="34" charset="0"/>
              </a:defRPr>
            </a:lvl1pPr>
          </a:lstStyle>
          <a:p>
            <a:fld id="{B3D685D8-E52B-4131-824E-59B2D038003F}"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rgbClr val="000000"/>
                </a:solidFill>
                <a:latin typeface="Arial" pitchFamily="34" charset="0"/>
                <a:cs typeface="Arial" pitchFamily="34" charset="0"/>
              </a:defRPr>
            </a:lvl1pPr>
          </a:lstStyle>
          <a:p>
            <a:r>
              <a:rPr lang="en-US" smtClean="0"/>
              <a:t>Page </a:t>
            </a:r>
            <a:fld id="{01E16EBA-0216-4FA1-BFEC-225E79399361}" type="slidenum">
              <a:rPr lang="en-US" smtClean="0"/>
              <a:pPr/>
              <a:t>‹#›</a:t>
            </a:fld>
            <a:endParaRPr lang="en-US" dirty="0"/>
          </a:p>
        </p:txBody>
      </p:sp>
      <p:pic>
        <p:nvPicPr>
          <p:cNvPr id="8" name="Picture 56" descr="GAO logo (rgb color) [Converted]"/>
          <p:cNvPicPr>
            <a:picLocks noChangeAspect="1" noChangeArrowheads="1"/>
          </p:cNvPicPr>
          <p:nvPr/>
        </p:nvPicPr>
        <p:blipFill>
          <a:blip r:embed="rId17" cstate="print">
            <a:grayscl/>
          </a:blip>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hf hdr="0" ftr="0" dt="0"/>
  <p:txStyles>
    <p:titleStyle>
      <a:lvl1pPr algn="l" defTabSz="1018824"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chemeClr val="tx1"/>
                </a:solidFill>
                <a:latin typeface="Arial" pitchFamily="34" charset="0"/>
                <a:cs typeface="Arial" pitchFamily="34" charset="0"/>
              </a:defRPr>
            </a:lvl1pPr>
          </a:lstStyle>
          <a:p>
            <a:fld id="{FC7114BF-381C-44C0-BDE9-3CA28CC06FF8}"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sp>
        <p:nvSpPr>
          <p:cNvPr id="7" name="TextBox 6"/>
          <p:cNvSpPr txBox="1"/>
          <p:nvPr/>
        </p:nvSpPr>
        <p:spPr>
          <a:xfrm>
            <a:off x="0" y="429768"/>
            <a:ext cx="10058400" cy="410654"/>
          </a:xfrm>
          <a:prstGeom prst="rect">
            <a:avLst/>
          </a:prstGeom>
          <a:noFill/>
        </p:spPr>
        <p:txBody>
          <a:bodyPr wrap="square" lIns="101882" tIns="50941" rIns="101882" bIns="50941" rtlCol="0">
            <a:spAutoFit/>
          </a:bodyPr>
          <a:lstStyle/>
          <a:p>
            <a:pPr algn="ctr"/>
            <a:r>
              <a:rPr lang="en-US" b="1" dirty="0" smtClean="0">
                <a:latin typeface="Arial" pitchFamily="34" charset="0"/>
                <a:cs typeface="Arial" pitchFamily="34" charset="0"/>
              </a:rPr>
              <a:t>PRELIMINARY</a:t>
            </a:r>
            <a:endParaRPr lang="en-US" b="1" dirty="0">
              <a:latin typeface="Arial" pitchFamily="34" charset="0"/>
              <a:cs typeface="Arial" pitchFamily="34" charset="0"/>
            </a:endParaRPr>
          </a:p>
        </p:txBody>
      </p:sp>
      <p:pic>
        <p:nvPicPr>
          <p:cNvPr id="8" name="Picture 56" descr="GAO logo (rgb color) [Converted]"/>
          <p:cNvPicPr>
            <a:picLocks noChangeAspect="1" noChangeArrowheads="1"/>
          </p:cNvPicPr>
          <p:nvPr/>
        </p:nvPicPr>
        <p:blipFill>
          <a:blip r:embed="rId16" cstate="print"/>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hf hdr="0" ftr="0" dt="0"/>
  <p:txStyles>
    <p:titleStyle>
      <a:lvl1pPr algn="l" defTabSz="1018824"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chemeClr val="tx1"/>
                </a:solidFill>
                <a:latin typeface="Arial" pitchFamily="34" charset="0"/>
                <a:cs typeface="Arial" pitchFamily="34" charset="0"/>
              </a:defRPr>
            </a:lvl1pPr>
          </a:lstStyle>
          <a:p>
            <a:fld id="{D086FA2A-C11E-4A6A-8251-6A0296507E12}"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chemeClr val="tx1"/>
                </a:solidFill>
                <a:latin typeface="Arial" pitchFamily="34" charset="0"/>
                <a:cs typeface="Arial" pitchFamily="34" charset="0"/>
              </a:defRPr>
            </a:lvl1pPr>
          </a:lstStyle>
          <a:p>
            <a:r>
              <a:rPr lang="en-US" dirty="0" smtClean="0"/>
              <a:t>Page </a:t>
            </a:r>
            <a:fld id="{01E16EBA-0216-4FA1-BFEC-225E79399361}" type="slidenum">
              <a:rPr lang="en-US" smtClean="0"/>
              <a:pPr/>
              <a:t>‹#›</a:t>
            </a:fld>
            <a:endParaRPr lang="en-US" dirty="0"/>
          </a:p>
        </p:txBody>
      </p:sp>
      <p:pic>
        <p:nvPicPr>
          <p:cNvPr id="8" name="Picture 56" descr="GAO logo (rgb color) [Converted]"/>
          <p:cNvPicPr>
            <a:picLocks noChangeAspect="1" noChangeArrowheads="1"/>
          </p:cNvPicPr>
          <p:nvPr/>
        </p:nvPicPr>
        <p:blipFill>
          <a:blip r:embed="rId16" cstate="print"/>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hf hdr="0" ftr="0" dt="0"/>
  <p:txStyles>
    <p:titleStyle>
      <a:lvl1pPr algn="l" defTabSz="1018824" rtl="0" eaLnBrk="1" latinLnBrk="0" hangingPunct="1">
        <a:spcBef>
          <a:spcPct val="0"/>
        </a:spcBef>
        <a:buNone/>
        <a:defRPr sz="3600" b="1" kern="1200">
          <a:solidFill>
            <a:schemeClr val="tx1"/>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chemeClr val="tx1"/>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chemeClr val="tx1"/>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rgbClr val="000000"/>
                </a:solidFill>
                <a:latin typeface="Arial" pitchFamily="34" charset="0"/>
                <a:cs typeface="Arial" pitchFamily="34" charset="0"/>
              </a:defRPr>
            </a:lvl1pPr>
          </a:lstStyle>
          <a:p>
            <a:fld id="{D6FBB96D-542B-4156-8D4B-0F7DEF91E2BD}"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rgbClr val="000000"/>
                </a:solidFill>
                <a:latin typeface="Arial" pitchFamily="34" charset="0"/>
                <a:cs typeface="Arial" pitchFamily="34" charset="0"/>
              </a:defRPr>
            </a:lvl1pPr>
          </a:lstStyle>
          <a:p>
            <a:r>
              <a:rPr lang="en-US" smtClean="0"/>
              <a:t>Page </a:t>
            </a:r>
            <a:fld id="{01E16EBA-0216-4FA1-BFEC-225E79399361}" type="slidenum">
              <a:rPr lang="en-US" smtClean="0"/>
              <a:pPr/>
              <a:t>‹#›</a:t>
            </a:fld>
            <a:endParaRPr lang="en-US" dirty="0"/>
          </a:p>
        </p:txBody>
      </p:sp>
      <p:sp>
        <p:nvSpPr>
          <p:cNvPr id="7" name="TextBox 6"/>
          <p:cNvSpPr txBox="1"/>
          <p:nvPr/>
        </p:nvSpPr>
        <p:spPr>
          <a:xfrm>
            <a:off x="0" y="429768"/>
            <a:ext cx="10058400" cy="410654"/>
          </a:xfrm>
          <a:prstGeom prst="rect">
            <a:avLst/>
          </a:prstGeom>
          <a:noFill/>
        </p:spPr>
        <p:txBody>
          <a:bodyPr wrap="square" lIns="101882" tIns="50941" rIns="101882" bIns="50941" rtlCol="0">
            <a:spAutoFit/>
          </a:bodyPr>
          <a:lstStyle/>
          <a:p>
            <a:pPr algn="ctr"/>
            <a:r>
              <a:rPr lang="en-US" b="1" dirty="0" smtClean="0">
                <a:solidFill>
                  <a:srgbClr val="000000"/>
                </a:solidFill>
                <a:latin typeface="Arial" pitchFamily="34" charset="0"/>
                <a:cs typeface="Arial" pitchFamily="34" charset="0"/>
              </a:rPr>
              <a:t>PRELIMINARY</a:t>
            </a:r>
            <a:endParaRPr lang="en-US" b="1" dirty="0">
              <a:solidFill>
                <a:srgbClr val="000000"/>
              </a:solidFill>
              <a:latin typeface="Arial" pitchFamily="34" charset="0"/>
              <a:cs typeface="Arial" pitchFamily="34" charset="0"/>
            </a:endParaRPr>
          </a:p>
        </p:txBody>
      </p:sp>
      <p:pic>
        <p:nvPicPr>
          <p:cNvPr id="8" name="Picture 56" descr="GAO logo (rgb color) [Converted]"/>
          <p:cNvPicPr>
            <a:picLocks noChangeAspect="1" noChangeArrowheads="1"/>
          </p:cNvPicPr>
          <p:nvPr/>
        </p:nvPicPr>
        <p:blipFill>
          <a:blip r:embed="rId16" cstate="print">
            <a:grayscl/>
          </a:blip>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hf hdr="0" ftr="0" dt="0"/>
  <p:txStyles>
    <p:titleStyle>
      <a:lvl1pPr algn="l" defTabSz="1018824"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184" y="1124712"/>
            <a:ext cx="9372600" cy="1033272"/>
          </a:xfrm>
          <a:prstGeom prst="rect">
            <a:avLst/>
          </a:prstGeom>
        </p:spPr>
        <p:txBody>
          <a:bodyPr vert="horz" lIns="101882" tIns="50941" rIns="101882" bIns="50941"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29184" y="2377440"/>
            <a:ext cx="9372600" cy="4791456"/>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marL="1971675" lvl="4" indent="-252413" algn="l" rtl="0" eaLnBrk="1" fontAlgn="base" hangingPunct="1">
              <a:lnSpc>
                <a:spcPct val="85000"/>
              </a:lnSpc>
              <a:spcBef>
                <a:spcPct val="15000"/>
              </a:spcBef>
              <a:spcAft>
                <a:spcPct val="0"/>
              </a:spcAft>
              <a:buChar char="•"/>
            </a:pPr>
            <a:r>
              <a:rPr lang="en-US" dirty="0" smtClean="0"/>
              <a:t>Fifth level</a:t>
            </a:r>
            <a:endParaRPr lang="en-US" dirty="0"/>
          </a:p>
        </p:txBody>
      </p:sp>
      <p:sp>
        <p:nvSpPr>
          <p:cNvPr id="4" name="Date Placeholder 3"/>
          <p:cNvSpPr>
            <a:spLocks noGrp="1"/>
          </p:cNvSpPr>
          <p:nvPr>
            <p:ph type="dt" sz="half" idx="2"/>
          </p:nvPr>
        </p:nvSpPr>
        <p:spPr>
          <a:xfrm>
            <a:off x="338328" y="7260336"/>
            <a:ext cx="2057400" cy="347472"/>
          </a:xfrm>
          <a:prstGeom prst="rect">
            <a:avLst/>
          </a:prstGeom>
        </p:spPr>
        <p:txBody>
          <a:bodyPr vert="horz" lIns="101882" tIns="50941" rIns="101882" bIns="50941" rtlCol="0" anchor="ctr"/>
          <a:lstStyle>
            <a:lvl1pPr algn="l">
              <a:defRPr sz="1600">
                <a:solidFill>
                  <a:srgbClr val="000000"/>
                </a:solidFill>
                <a:latin typeface="Arial" pitchFamily="34" charset="0"/>
                <a:cs typeface="Arial" pitchFamily="34" charset="0"/>
              </a:defRPr>
            </a:lvl1pPr>
          </a:lstStyle>
          <a:p>
            <a:fld id="{DB480E19-26EA-4967-B15A-AE7D54F13896}" type="datetime1">
              <a:rPr lang="en-US" smtClean="0"/>
              <a:pPr/>
              <a:t>2/10/2014</a:t>
            </a:fld>
            <a:endParaRPr lang="en-US" dirty="0"/>
          </a:p>
        </p:txBody>
      </p:sp>
      <p:sp>
        <p:nvSpPr>
          <p:cNvPr id="5" name="Footer Placeholder 4"/>
          <p:cNvSpPr>
            <a:spLocks noGrp="1"/>
          </p:cNvSpPr>
          <p:nvPr>
            <p:ph type="ftr" sz="quarter" idx="3"/>
          </p:nvPr>
        </p:nvSpPr>
        <p:spPr>
          <a:xfrm>
            <a:off x="3436620" y="7260336"/>
            <a:ext cx="3185160" cy="356616"/>
          </a:xfrm>
          <a:prstGeom prst="rect">
            <a:avLst/>
          </a:prstGeom>
        </p:spPr>
        <p:txBody>
          <a:bodyPr vert="horz" lIns="101882" tIns="50941" rIns="101882" bIns="50941" rtlCol="0" anchor="ctr"/>
          <a:lstStyle>
            <a:lvl1pPr algn="ctr">
              <a:defRPr sz="1600">
                <a:solidFill>
                  <a:srgbClr val="00000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360920" y="7260336"/>
            <a:ext cx="2346960" cy="356616"/>
          </a:xfrm>
          <a:prstGeom prst="rect">
            <a:avLst/>
          </a:prstGeom>
        </p:spPr>
        <p:txBody>
          <a:bodyPr vert="horz" lIns="101882" tIns="50941" rIns="101882" bIns="50941" rtlCol="0" anchor="ctr"/>
          <a:lstStyle>
            <a:lvl1pPr algn="r">
              <a:defRPr sz="1600">
                <a:solidFill>
                  <a:srgbClr val="000000"/>
                </a:solidFill>
                <a:latin typeface="Arial" pitchFamily="34" charset="0"/>
                <a:cs typeface="Arial" pitchFamily="34" charset="0"/>
              </a:defRPr>
            </a:lvl1pPr>
          </a:lstStyle>
          <a:p>
            <a:r>
              <a:rPr lang="en-US" smtClean="0"/>
              <a:t>Page </a:t>
            </a:r>
            <a:fld id="{01E16EBA-0216-4FA1-BFEC-225E79399361}" type="slidenum">
              <a:rPr lang="en-US" smtClean="0"/>
              <a:pPr/>
              <a:t>‹#›</a:t>
            </a:fld>
            <a:endParaRPr lang="en-US" dirty="0"/>
          </a:p>
        </p:txBody>
      </p:sp>
      <p:pic>
        <p:nvPicPr>
          <p:cNvPr id="8" name="Picture 56" descr="GAO logo (rgb color) [Converted]"/>
          <p:cNvPicPr>
            <a:picLocks noChangeAspect="1" noChangeArrowheads="1"/>
          </p:cNvPicPr>
          <p:nvPr/>
        </p:nvPicPr>
        <p:blipFill>
          <a:blip r:embed="rId16" cstate="print">
            <a:grayscl/>
          </a:blip>
          <a:srcRect/>
          <a:stretch>
            <a:fillRect/>
          </a:stretch>
        </p:blipFill>
        <p:spPr bwMode="auto">
          <a:xfrm>
            <a:off x="7029450" y="58738"/>
            <a:ext cx="2693988" cy="977900"/>
          </a:xfrm>
          <a:prstGeom prst="rect">
            <a:avLst/>
          </a:prstGeom>
          <a:noFill/>
          <a:ln w="9525">
            <a:noFill/>
            <a:miter lim="800000"/>
            <a:headEnd/>
            <a:tailEnd/>
          </a:ln>
        </p:spPr>
      </p:pic>
      <p:cxnSp>
        <p:nvCxnSpPr>
          <p:cNvPr id="14" name="Straight Connector 13"/>
          <p:cNvCxnSpPr/>
          <p:nvPr/>
        </p:nvCxnSpPr>
        <p:spPr>
          <a:xfrm>
            <a:off x="347472" y="103327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184" y="7251192"/>
            <a:ext cx="9372600" cy="0"/>
          </a:xfrm>
          <a:prstGeom prst="line">
            <a:avLst/>
          </a:prstGeom>
          <a:ln w="31750">
            <a:solidFill>
              <a:srgbClr val="0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hf hdr="0" ftr="0" dt="0"/>
  <p:txStyles>
    <p:titleStyle>
      <a:lvl1pPr algn="l" defTabSz="1018824" rtl="0" eaLnBrk="1" latinLnBrk="0" hangingPunct="1">
        <a:spcBef>
          <a:spcPct val="0"/>
        </a:spcBef>
        <a:buNone/>
        <a:defRPr sz="3600" b="1" kern="1200">
          <a:solidFill>
            <a:srgbClr val="000000"/>
          </a:solidFill>
          <a:latin typeface="Arial" pitchFamily="34" charset="0"/>
          <a:ea typeface="+mj-ea"/>
          <a:cs typeface="Arial" pitchFamily="34" charset="0"/>
        </a:defRPr>
      </a:lvl1pPr>
    </p:titleStyle>
    <p:bodyStyle>
      <a:lvl1pPr marL="382059" indent="-382059" algn="l" defTabSz="1018824" rtl="0" eaLnBrk="1" fontAlgn="base" latinLnBrk="0" hangingPunct="1">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1pPr>
      <a:lvl2pPr marL="827795" indent="-318383"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2pPr>
      <a:lvl3pPr marL="1273531" indent="-254706" algn="l" defTabSz="1018824" rtl="0" eaLnBrk="1" fontAlgn="base" latinLnBrk="0" hangingPunct="1">
        <a:lnSpc>
          <a:spcPct val="85000"/>
        </a:lnSpc>
        <a:spcBef>
          <a:spcPts val="7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3pPr>
      <a:lvl4pPr marL="1782943" indent="-254706" algn="l" defTabSz="1018824" rtl="0" eaLnBrk="1" fontAlgn="base" latinLnBrk="0" hangingPunct="1">
        <a:lnSpc>
          <a:spcPct val="85000"/>
        </a:lnSpc>
        <a:spcBef>
          <a:spcPts val="450"/>
        </a:spcBef>
        <a:spcAft>
          <a:spcPct val="0"/>
        </a:spcAft>
        <a:buFont typeface="Arial" pitchFamily="34" charset="0"/>
        <a:buChar char="•"/>
        <a:defRPr lang="en-US" sz="2500" kern="1200" dirty="0" smtClean="0">
          <a:solidFill>
            <a:srgbClr val="000000"/>
          </a:solidFill>
          <a:latin typeface="Arial" pitchFamily="34" charset="0"/>
          <a:ea typeface="+mn-ea"/>
          <a:cs typeface="Arial" pitchFamily="34" charset="0"/>
        </a:defRPr>
      </a:lvl4pPr>
      <a:lvl5pPr marL="2292355" indent="-254706" algn="l" defTabSz="1018824" rtl="0" eaLnBrk="1" fontAlgn="base" latinLnBrk="0" hangingPunct="1">
        <a:spcBef>
          <a:spcPts val="450"/>
        </a:spcBef>
        <a:spcAft>
          <a:spcPct val="0"/>
        </a:spcAft>
        <a:buFont typeface="Arial" pitchFamily="34" charset="0"/>
        <a:buChar char="•"/>
        <a:defRPr lang="en-US" sz="1800" kern="1200" dirty="0" smtClean="0">
          <a:solidFill>
            <a:srgbClr val="000000"/>
          </a:solidFill>
          <a:latin typeface="Arial" pitchFamily="34" charset="0"/>
          <a:ea typeface="+mn-ea"/>
          <a:cs typeface="Arial" pitchFamily="34"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xch.mail.umd.edu/ow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iggerudk@gao.gov" TargetMode="External"/><Relationship Id="rId2" Type="http://schemas.openxmlformats.org/officeDocument/2006/relationships/hyperlink" Target="http://www.gao.gov/" TargetMode="External"/><Relationship Id="rId1" Type="http://schemas.openxmlformats.org/officeDocument/2006/relationships/slideLayout" Target="../slideLayouts/slideLayout14.xml"/><Relationship Id="rId4" Type="http://schemas.openxmlformats.org/officeDocument/2006/relationships/hyperlink" Target="mailto:youngc1@gao.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1925" y="1029884"/>
            <a:ext cx="8552095" cy="3030128"/>
          </a:xfrm>
        </p:spPr>
        <p:txBody>
          <a:bodyPr>
            <a:normAutofit/>
          </a:bodyPr>
          <a:lstStyle/>
          <a:p>
            <a:r>
              <a:rPr lang="en-US" sz="4000" dirty="0" smtClean="0"/>
              <a:t>Piloting coordinated performance audits to </a:t>
            </a:r>
            <a:r>
              <a:rPr lang="en-US" sz="4000" smtClean="0"/>
              <a:t>address crosscutting </a:t>
            </a:r>
            <a:r>
              <a:rPr lang="en-US" sz="4000" dirty="0" smtClean="0"/>
              <a:t>issues </a:t>
            </a:r>
            <a:br>
              <a:rPr lang="en-US" sz="4000" dirty="0" smtClean="0"/>
            </a:br>
            <a:endParaRPr lang="en-US" sz="4000" dirty="0"/>
          </a:p>
        </p:txBody>
      </p:sp>
      <p:sp>
        <p:nvSpPr>
          <p:cNvPr id="4" name="Subtitle 3"/>
          <p:cNvSpPr>
            <a:spLocks noGrp="1"/>
          </p:cNvSpPr>
          <p:nvPr>
            <p:ph type="subTitle" idx="1"/>
          </p:nvPr>
        </p:nvSpPr>
        <p:spPr/>
        <p:txBody>
          <a:bodyPr>
            <a:normAutofit/>
          </a:bodyPr>
          <a:lstStyle/>
          <a:p>
            <a:endParaRPr lang="en-US" dirty="0" smtClean="0"/>
          </a:p>
          <a:p>
            <a:endParaRPr lang="en-US" dirty="0" smtClean="0"/>
          </a:p>
          <a:p>
            <a:r>
              <a:rPr lang="en-US" dirty="0" smtClean="0"/>
              <a:t>J. Christopher Mihm</a:t>
            </a:r>
          </a:p>
          <a:p>
            <a:r>
              <a:rPr lang="en-US" dirty="0" smtClean="0"/>
              <a:t>Managing Director, Strategic Issues</a:t>
            </a:r>
          </a:p>
          <a:p>
            <a:r>
              <a:rPr lang="en-US" dirty="0" smtClean="0"/>
              <a:t>United States Government Accountability Office </a:t>
            </a:r>
            <a:endParaRPr lang="en-US" dirty="0"/>
          </a:p>
        </p:txBody>
      </p:sp>
      <p:sp>
        <p:nvSpPr>
          <p:cNvPr id="2" name="1 Marcador de número de diapositiva"/>
          <p:cNvSpPr>
            <a:spLocks noGrp="1"/>
          </p:cNvSpPr>
          <p:nvPr>
            <p:ph type="sldNum" sz="quarter" idx="12"/>
          </p:nvPr>
        </p:nvSpPr>
        <p:spPr/>
        <p:txBody>
          <a:bodyPr/>
          <a:lstStyle/>
          <a:p>
            <a:fld id="{3F77FF41-C150-4A9F-9313-164DBB44A9CD}" type="slidenum">
              <a:rPr lang="es-MX" smtClean="0"/>
              <a:pPr/>
              <a:t>1</a:t>
            </a:fld>
            <a:endParaRPr lang="es-MX" dirty="0"/>
          </a:p>
        </p:txBody>
      </p:sp>
      <p:sp>
        <p:nvSpPr>
          <p:cNvPr id="5" name="Rectangle 4"/>
          <p:cNvSpPr/>
          <p:nvPr/>
        </p:nvSpPr>
        <p:spPr>
          <a:xfrm>
            <a:off x="838200" y="3429000"/>
            <a:ext cx="8915400" cy="877163"/>
          </a:xfrm>
          <a:prstGeom prst="rect">
            <a:avLst/>
          </a:prstGeom>
        </p:spPr>
        <p:txBody>
          <a:bodyPr wrap="square">
            <a:spAutoFit/>
          </a:bodyPr>
          <a:lstStyle/>
          <a:p>
            <a:pPr algn="ctr">
              <a:lnSpc>
                <a:spcPct val="85000"/>
              </a:lnSpc>
            </a:pPr>
            <a:r>
              <a:rPr lang="en-US" b="1" dirty="0" smtClean="0"/>
              <a:t>7</a:t>
            </a:r>
            <a:r>
              <a:rPr lang="en-US" b="1" baseline="30000" dirty="0" smtClean="0"/>
              <a:t>h</a:t>
            </a:r>
            <a:r>
              <a:rPr lang="en-US" b="1" dirty="0" smtClean="0"/>
              <a:t> Meeting of the INTOSAI Working Group on Key National Indicators </a:t>
            </a:r>
            <a:r>
              <a:rPr lang="en-US" b="1" dirty="0" err="1" smtClean="0"/>
              <a:t>Kuta</a:t>
            </a:r>
            <a:r>
              <a:rPr lang="en-US" b="1" dirty="0" smtClean="0"/>
              <a:t>, Indonesia </a:t>
            </a:r>
          </a:p>
          <a:p>
            <a:pPr algn="ctr">
              <a:lnSpc>
                <a:spcPct val="85000"/>
              </a:lnSpc>
            </a:pPr>
            <a:r>
              <a:rPr lang="en-US" b="1" dirty="0" smtClean="0"/>
              <a:t>24-26 February, 2014</a:t>
            </a:r>
          </a:p>
        </p:txBody>
      </p:sp>
    </p:spTree>
    <p:extLst>
      <p:ext uri="{BB962C8B-B14F-4D97-AF65-F5344CB8AC3E}">
        <p14:creationId xmlns="" xmlns:p14="http://schemas.microsoft.com/office/powerpoint/2010/main" val="60674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Update from our last meeting in Krakow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My presentation last year discussed provided</a:t>
            </a:r>
          </a:p>
          <a:p>
            <a:pPr marL="457200" indent="-457200">
              <a:buFont typeface="+mj-lt"/>
              <a:buAutoNum type="arabicPeriod"/>
            </a:pPr>
            <a:r>
              <a:rPr lang="en-US" dirty="0" smtClean="0"/>
              <a:t> An update on the status of U.S. efforts, </a:t>
            </a:r>
          </a:p>
          <a:p>
            <a:pPr marL="457200" indent="-457200">
              <a:buFont typeface="+mj-lt"/>
              <a:buAutoNum type="arabicPeriod"/>
            </a:pPr>
            <a:r>
              <a:rPr lang="en-US" dirty="0" smtClean="0"/>
              <a:t>Discussed </a:t>
            </a:r>
            <a:r>
              <a:rPr lang="en-US" dirty="0" smtClean="0"/>
              <a:t>how GAO is evolving its approach to performance auditing to include a more direct focus on crosscutting issues, and </a:t>
            </a:r>
          </a:p>
          <a:p>
            <a:pPr marL="457200" indent="-457200">
              <a:buFont typeface="+mj-lt"/>
              <a:buAutoNum type="arabicPeriod"/>
            </a:pPr>
            <a:r>
              <a:rPr lang="en-US" dirty="0" smtClean="0"/>
              <a:t>What this evolution means for us internally.</a:t>
            </a:r>
          </a:p>
          <a:p>
            <a:pPr marL="457200" indent="-457200">
              <a:buNone/>
            </a:pPr>
            <a:r>
              <a:rPr lang="en-US" dirty="0" smtClean="0"/>
              <a:t>This year, I will discuss two initiatives broadly </a:t>
            </a:r>
            <a:r>
              <a:rPr lang="en-US" dirty="0" smtClean="0"/>
              <a:t>related </a:t>
            </a:r>
            <a:r>
              <a:rPr lang="en-US" dirty="0" smtClean="0"/>
              <a:t>to KNI issues </a:t>
            </a:r>
            <a:endParaRPr lang="en-US" dirty="0"/>
          </a:p>
          <a:p>
            <a:pPr marL="457200" indent="-457200">
              <a:buFont typeface="+mj-lt"/>
              <a:buAutoNum type="arabicPeriod"/>
            </a:pPr>
            <a:r>
              <a:rPr lang="en-US" dirty="0" smtClean="0"/>
              <a:t>Our pilot project with state and local </a:t>
            </a:r>
            <a:r>
              <a:rPr lang="en-US" dirty="0" smtClean="0"/>
              <a:t>auditors </a:t>
            </a:r>
            <a:r>
              <a:rPr lang="en-US" dirty="0" smtClean="0"/>
              <a:t>on coordinated audits on affordable housing.</a:t>
            </a:r>
          </a:p>
          <a:p>
            <a:pPr marL="457200" indent="-457200">
              <a:buFont typeface="+mj-lt"/>
              <a:buAutoNum type="arabicPeriod"/>
            </a:pPr>
            <a:r>
              <a:rPr lang="en-US" dirty="0" smtClean="0"/>
              <a:t>The use of Strategic Reviews under the Government Performance and Results Act Modernization </a:t>
            </a:r>
            <a:r>
              <a:rPr lang="en-US" dirty="0" smtClean="0"/>
              <a:t>Act (GPRAMA).</a:t>
            </a:r>
            <a:endParaRPr lang="en-US" dirty="0" smtClean="0"/>
          </a:p>
          <a:p>
            <a:endParaRPr lang="en-US" dirty="0"/>
          </a:p>
        </p:txBody>
      </p:sp>
      <p:sp>
        <p:nvSpPr>
          <p:cNvPr id="4" name="Slide Number Placeholder 3"/>
          <p:cNvSpPr>
            <a:spLocks noGrp="1"/>
          </p:cNvSpPr>
          <p:nvPr>
            <p:ph type="sldNum" sz="quarter" idx="12"/>
          </p:nvPr>
        </p:nvSpPr>
        <p:spPr/>
        <p:txBody>
          <a:bodyPr/>
          <a:lstStyle/>
          <a:p>
            <a:r>
              <a:rPr lang="en-US" smtClean="0"/>
              <a:t>Page </a:t>
            </a:r>
            <a:fld id="{01E16EBA-0216-4FA1-BFEC-225E79399361}"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1" y="1066801"/>
            <a:ext cx="9399746" cy="1143000"/>
          </a:xfrm>
        </p:spPr>
        <p:txBody>
          <a:bodyPr>
            <a:normAutofit fontScale="90000"/>
          </a:bodyPr>
          <a:lstStyle/>
          <a:p>
            <a:pPr eaLnBrk="1" hangingPunct="1"/>
            <a:r>
              <a:rPr lang="en-US" sz="2700" dirty="0" smtClean="0"/>
              <a:t>As was discussed in </a:t>
            </a:r>
            <a:r>
              <a:rPr lang="en-US" sz="2700" dirty="0" smtClean="0"/>
              <a:t>prior KNI WG meetings, </a:t>
            </a:r>
            <a:r>
              <a:rPr lang="en-US" sz="2700" dirty="0" smtClean="0"/>
              <a:t>the US is part of the “global public management revolution” with certain overarching characteristics  </a:t>
            </a:r>
          </a:p>
        </p:txBody>
      </p:sp>
      <p:sp>
        <p:nvSpPr>
          <p:cNvPr id="16387" name="Rectangle 3"/>
          <p:cNvSpPr>
            <a:spLocks noGrp="1" noChangeArrowheads="1"/>
          </p:cNvSpPr>
          <p:nvPr>
            <p:ph idx="1"/>
          </p:nvPr>
        </p:nvSpPr>
        <p:spPr>
          <a:xfrm>
            <a:off x="888842" y="2340716"/>
            <a:ext cx="8636158" cy="4745884"/>
          </a:xfrm>
        </p:spPr>
        <p:txBody>
          <a:bodyPr>
            <a:normAutofit/>
          </a:bodyPr>
          <a:lstStyle/>
          <a:p>
            <a:pPr eaLnBrk="1" hangingPunct="1"/>
            <a:r>
              <a:rPr lang="en-US" sz="2000" dirty="0">
                <a:cs typeface="Times New Roman" pitchFamily="18" charset="0"/>
              </a:rPr>
              <a:t>The types of issues that government confronts are growing more complex and boundary-less (wicked issues).</a:t>
            </a:r>
          </a:p>
          <a:p>
            <a:pPr eaLnBrk="1" hangingPunct="1"/>
            <a:endParaRPr lang="en-US" sz="2000" dirty="0">
              <a:cs typeface="Times New Roman" pitchFamily="18" charset="0"/>
            </a:endParaRPr>
          </a:p>
          <a:p>
            <a:pPr eaLnBrk="1" hangingPunct="1"/>
            <a:r>
              <a:rPr lang="en-US" sz="2000" dirty="0">
                <a:cs typeface="Times New Roman" pitchFamily="18" charset="0"/>
              </a:rPr>
              <a:t>The approaches (policy tools) that government uses to address these issues are wide ranging and increasingly indirect (hollow or third-party government).</a:t>
            </a:r>
          </a:p>
          <a:p>
            <a:pPr eaLnBrk="1" hangingPunct="1"/>
            <a:endParaRPr lang="en-US" sz="2000" dirty="0">
              <a:cs typeface="Times New Roman" pitchFamily="18" charset="0"/>
            </a:endParaRPr>
          </a:p>
          <a:p>
            <a:pPr eaLnBrk="1" hangingPunct="1">
              <a:lnSpc>
                <a:spcPct val="80000"/>
              </a:lnSpc>
            </a:pPr>
            <a:r>
              <a:rPr lang="en-US" sz="2000" dirty="0">
                <a:cs typeface="Times New Roman" pitchFamily="18" charset="0"/>
              </a:rPr>
              <a:t>Citizen confidence in the federal government is at historic lows and citizens are rightly demanding increased transparency and opportunities for active engagement.   </a:t>
            </a:r>
          </a:p>
          <a:p>
            <a:pPr eaLnBrk="1" hangingPunct="1">
              <a:lnSpc>
                <a:spcPct val="80000"/>
              </a:lnSpc>
            </a:pPr>
            <a:endParaRPr lang="en-US" sz="2000" dirty="0">
              <a:cs typeface="Times New Roman" pitchFamily="18" charset="0"/>
            </a:endParaRPr>
          </a:p>
          <a:p>
            <a:pPr eaLnBrk="1" hangingPunct="1"/>
            <a:r>
              <a:rPr lang="en-US" sz="2000" dirty="0">
                <a:cs typeface="Times New Roman" pitchFamily="18" charset="0"/>
              </a:rPr>
              <a:t>All of this must take place in an environment where agencies are stressed to develop and maintain the basic capacities they need (austerity budgets, the “thinning of the hollow state</a:t>
            </a:r>
            <a:r>
              <a:rPr lang="en-US" sz="2000" dirty="0" smtClean="0">
                <a:cs typeface="Times New Roman" pitchFamily="18" charset="0"/>
              </a:rPr>
              <a:t>”).</a:t>
            </a:r>
            <a:endParaRPr lang="en-US" sz="2600" dirty="0">
              <a:cs typeface="Times New Roman" pitchFamily="18" charset="0"/>
            </a:endParaRPr>
          </a:p>
        </p:txBody>
      </p:sp>
      <p:sp>
        <p:nvSpPr>
          <p:cNvPr id="6" name="Slide Number Placeholder 5"/>
          <p:cNvSpPr>
            <a:spLocks noGrp="1"/>
          </p:cNvSpPr>
          <p:nvPr>
            <p:ph type="sldNum" sz="quarter" idx="12"/>
          </p:nvPr>
        </p:nvSpPr>
        <p:spPr/>
        <p:txBody>
          <a:bodyPr>
            <a:normAutofit/>
          </a:bodyPr>
          <a:lstStyle/>
          <a:p>
            <a:pPr>
              <a:defRPr/>
            </a:pPr>
            <a:fld id="{8E4CD761-1630-4B4B-BFA0-B0E9F7B709D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dirty="0" smtClean="0"/>
              <a:t>This Governance Environment is Consistent with Europe’s Plan for 2025</a:t>
            </a:r>
          </a:p>
        </p:txBody>
      </p:sp>
      <p:sp>
        <p:nvSpPr>
          <p:cNvPr id="32771" name="Rectangle 3"/>
          <p:cNvSpPr>
            <a:spLocks noGrp="1" noChangeArrowheads="1"/>
          </p:cNvSpPr>
          <p:nvPr>
            <p:ph idx="1"/>
          </p:nvPr>
        </p:nvSpPr>
        <p:spPr/>
        <p:txBody>
          <a:bodyPr/>
          <a:lstStyle/>
          <a:p>
            <a:r>
              <a:rPr lang="en-US" dirty="0" smtClean="0"/>
              <a:t>The European Parliament 2025:  Preparing for Complexity</a:t>
            </a:r>
          </a:p>
          <a:p>
            <a:endParaRPr lang="en-US" dirty="0" smtClean="0"/>
          </a:p>
          <a:p>
            <a:r>
              <a:rPr lang="en-US" dirty="0" smtClean="0"/>
              <a:t>Four major trends</a:t>
            </a:r>
          </a:p>
          <a:p>
            <a:pPr lvl="1"/>
            <a:r>
              <a:rPr lang="en-US" dirty="0" smtClean="0"/>
              <a:t>A multi-polar world</a:t>
            </a:r>
          </a:p>
          <a:p>
            <a:pPr lvl="1"/>
            <a:r>
              <a:rPr lang="en-US" dirty="0" smtClean="0"/>
              <a:t>Multi-level governance</a:t>
            </a:r>
          </a:p>
          <a:p>
            <a:pPr lvl="1"/>
            <a:r>
              <a:rPr lang="en-US" dirty="0" smtClean="0"/>
              <a:t>Multi-actor</a:t>
            </a:r>
          </a:p>
          <a:p>
            <a:pPr lvl="1"/>
            <a:r>
              <a:rPr lang="en-US" dirty="0" smtClean="0"/>
              <a:t>Multi-tech  </a:t>
            </a:r>
          </a:p>
          <a:p>
            <a:pPr lvl="1"/>
            <a:endParaRPr lang="en-US" dirty="0"/>
          </a:p>
          <a:p>
            <a:r>
              <a:rPr lang="en-US" dirty="0" smtClean="0"/>
              <a:t>The </a:t>
            </a:r>
            <a:r>
              <a:rPr lang="en-US" smtClean="0"/>
              <a:t>implications for </a:t>
            </a:r>
            <a:r>
              <a:rPr lang="en-US" dirty="0"/>
              <a:t>performance auditing: </a:t>
            </a:r>
            <a:r>
              <a:rPr lang="en-US" dirty="0">
                <a:hlinkClick r:id="rId2"/>
              </a:rPr>
              <a:t>http://www.gao.gov/products/GAO-13-868T</a:t>
            </a:r>
            <a:endParaRPr lang="en-US" dirty="0" smtClean="0"/>
          </a:p>
        </p:txBody>
      </p:sp>
      <p:sp>
        <p:nvSpPr>
          <p:cNvPr id="4" name="Slide Number Placeholder 3"/>
          <p:cNvSpPr>
            <a:spLocks noGrp="1"/>
          </p:cNvSpPr>
          <p:nvPr>
            <p:ph type="sldNum" sz="quarter" idx="12"/>
          </p:nvPr>
        </p:nvSpPr>
        <p:spPr/>
        <p:txBody>
          <a:bodyPr/>
          <a:lstStyle/>
          <a:p>
            <a:fld id="{01E16EBA-0216-4FA1-BFEC-225E79399361}"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GAO’s Intergovernmental Initiative </a:t>
            </a:r>
            <a:r>
              <a:rPr lang="en-US" sz="2000" dirty="0" smtClean="0"/>
              <a:t/>
            </a:r>
            <a:br>
              <a:rPr lang="en-US" sz="2000" dirty="0" smtClean="0"/>
            </a:br>
            <a:endParaRPr lang="en-US" sz="2000" dirty="0" smtClean="0"/>
          </a:p>
        </p:txBody>
      </p:sp>
      <p:sp>
        <p:nvSpPr>
          <p:cNvPr id="16387" name="Content Placeholder 2"/>
          <p:cNvSpPr>
            <a:spLocks noGrp="1"/>
          </p:cNvSpPr>
          <p:nvPr>
            <p:ph idx="1"/>
          </p:nvPr>
        </p:nvSpPr>
        <p:spPr>
          <a:xfrm>
            <a:off x="377190" y="2083435"/>
            <a:ext cx="9681210" cy="5318337"/>
          </a:xfrm>
        </p:spPr>
        <p:txBody>
          <a:bodyPr>
            <a:normAutofit/>
          </a:bodyPr>
          <a:lstStyle/>
          <a:p>
            <a:pPr>
              <a:buFontTx/>
              <a:buNone/>
            </a:pPr>
            <a:r>
              <a:rPr lang="en-US" sz="2100" dirty="0"/>
              <a:t> 	</a:t>
            </a:r>
            <a:endParaRPr lang="en-US" sz="1100" dirty="0"/>
          </a:p>
          <a:p>
            <a:r>
              <a:rPr lang="en-US" sz="2000" dirty="0"/>
              <a:t>GAO is partnering with members of the state and local accountability community who have volunteered to participate in a pilot to develop an approach for reviewing how federal, state, and local resources might </a:t>
            </a:r>
            <a:r>
              <a:rPr lang="en-US" sz="2000" dirty="0" smtClean="0"/>
              <a:t>be better coordinated </a:t>
            </a:r>
            <a:r>
              <a:rPr lang="en-US" sz="2000" dirty="0"/>
              <a:t>to enhance performance outcomes and/or increase efficiency in a selected policy area</a:t>
            </a:r>
            <a:r>
              <a:rPr lang="en-US" sz="2000" dirty="0" smtClean="0"/>
              <a:t>.  </a:t>
            </a:r>
            <a:endParaRPr lang="en-US" sz="2000" dirty="0"/>
          </a:p>
          <a:p>
            <a:r>
              <a:rPr lang="en-US" sz="2000" dirty="0" smtClean="0"/>
              <a:t>The </a:t>
            </a:r>
            <a:r>
              <a:rPr lang="en-US" sz="2000" dirty="0"/>
              <a:t>partners group is a mix of state auditors and comptrollers, county auditors, city auditors, and internal auditors.  We also have senior-level representation from the National Association of State Auditors, Comptrollers, and Treasurers (NASACT) and the Association of Local Government Auditors (ALGA).  </a:t>
            </a:r>
          </a:p>
          <a:p>
            <a:r>
              <a:rPr lang="en-US" sz="2000" dirty="0"/>
              <a:t>A subset of the partners group will conduct coordinated audits focused on the use of rental assistance to provide affordable housing to low-income families to show how federal, state, and local programs—often delivered through various mechanisms such as grants, tax preferences, loans, guarantees, and vouchers—are combined at the service-delivery level.</a:t>
            </a:r>
          </a:p>
          <a:p>
            <a:endParaRPr lang="en-US" sz="2100" dirty="0"/>
          </a:p>
          <a:p>
            <a:endParaRPr lang="en-US" sz="2100" dirty="0"/>
          </a:p>
        </p:txBody>
      </p:sp>
      <p:sp>
        <p:nvSpPr>
          <p:cNvPr id="4" name="Slide Number Placeholder 3"/>
          <p:cNvSpPr>
            <a:spLocks noGrp="1"/>
          </p:cNvSpPr>
          <p:nvPr>
            <p:ph type="sldNum" sz="quarter" idx="12"/>
          </p:nvPr>
        </p:nvSpPr>
        <p:spPr/>
        <p:txBody>
          <a:bodyPr/>
          <a:lstStyle/>
          <a:p>
            <a:pPr>
              <a:defRPr/>
            </a:pPr>
            <a:fld id="{3B4F99DB-7B64-4949-8EDD-686FA15BF3B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dirty="0" smtClean="0"/>
              <a:t>Strategic Reviews under GPRAMA</a:t>
            </a:r>
          </a:p>
        </p:txBody>
      </p:sp>
      <p:sp>
        <p:nvSpPr>
          <p:cNvPr id="15363" name="Content Placeholder 2"/>
          <p:cNvSpPr>
            <a:spLocks noGrp="1"/>
          </p:cNvSpPr>
          <p:nvPr>
            <p:ph idx="1"/>
          </p:nvPr>
        </p:nvSpPr>
        <p:spPr>
          <a:xfrm>
            <a:off x="894080" y="2302933"/>
            <a:ext cx="8829040" cy="4622060"/>
          </a:xfrm>
        </p:spPr>
        <p:txBody>
          <a:bodyPr/>
          <a:lstStyle/>
          <a:p>
            <a:r>
              <a:rPr lang="en-US" sz="2200" dirty="0"/>
              <a:t>Annual assessments of progress to improve outcomes and seek opportunities for productivity improvements.</a:t>
            </a:r>
          </a:p>
          <a:p>
            <a:r>
              <a:rPr lang="en-US" sz="2200" dirty="0"/>
              <a:t>To be undertaken at the strategic objective level, i.e., below strategic goals but above annual performance goals.  Strategic objectives are to “reflect the outcomes or management impact the agency is trying to achieve and generally include the agency’s role”.</a:t>
            </a:r>
          </a:p>
          <a:p>
            <a:r>
              <a:rPr lang="en-US" sz="2200" dirty="0"/>
              <a:t>Bring together multiple sources of analytic, research, performance, and evaluation data. </a:t>
            </a:r>
          </a:p>
          <a:p>
            <a:r>
              <a:rPr lang="en-US" sz="2200" dirty="0"/>
              <a:t>To be effective, they will need to involve multiple actors as well.  </a:t>
            </a:r>
          </a:p>
          <a:p>
            <a:r>
              <a:rPr lang="en-US" sz="2200" dirty="0"/>
              <a:t>Agencies are to </a:t>
            </a:r>
            <a:r>
              <a:rPr lang="en-US" sz="2200" dirty="0" smtClean="0"/>
              <a:t>do the first round </a:t>
            </a:r>
            <a:r>
              <a:rPr lang="en-US" sz="2200" smtClean="0"/>
              <a:t>of Strategic </a:t>
            </a:r>
            <a:r>
              <a:rPr lang="en-US" sz="2200" dirty="0" smtClean="0"/>
              <a:t>Reviews in 2014. </a:t>
            </a:r>
            <a:endParaRPr lang="en-US" sz="2200" dirty="0"/>
          </a:p>
        </p:txBody>
      </p:sp>
      <p:sp>
        <p:nvSpPr>
          <p:cNvPr id="15364" name="Slide Number Placeholder 3"/>
          <p:cNvSpPr>
            <a:spLocks noGrp="1"/>
          </p:cNvSpPr>
          <p:nvPr>
            <p:ph type="sldNum" sz="quarter" idx="10"/>
          </p:nvPr>
        </p:nvSpPr>
        <p:spPr>
          <a:noFill/>
        </p:spPr>
        <p:txBody>
          <a:bodyPr/>
          <a:lstStyle/>
          <a:p>
            <a:fld id="{49F28090-1D30-4A2E-B4A8-CEB89B624A52}"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p:txBody>
          <a:bodyPr/>
          <a:lstStyle/>
          <a:p>
            <a:pPr algn="ctr" eaLnBrk="1" hangingPunct="1">
              <a:buFont typeface="Arial" charset="0"/>
              <a:buNone/>
            </a:pPr>
            <a:endParaRPr lang="en-US" dirty="0" smtClean="0"/>
          </a:p>
          <a:p>
            <a:pPr algn="ctr" eaLnBrk="1" hangingPunct="1">
              <a:buFont typeface="Arial" charset="0"/>
              <a:buNone/>
            </a:pPr>
            <a:r>
              <a:rPr lang="en-US" sz="8000" dirty="0"/>
              <a:t>Thank you! </a:t>
            </a:r>
          </a:p>
        </p:txBody>
      </p:sp>
      <p:sp>
        <p:nvSpPr>
          <p:cNvPr id="5" name="Slide Number Placeholder 4"/>
          <p:cNvSpPr>
            <a:spLocks noGrp="1"/>
          </p:cNvSpPr>
          <p:nvPr>
            <p:ph type="sldNum" sz="quarter" idx="12"/>
          </p:nvPr>
        </p:nvSpPr>
        <p:spPr/>
        <p:txBody>
          <a:bodyPr/>
          <a:lstStyle/>
          <a:p>
            <a:pPr>
              <a:defRPr/>
            </a:pPr>
            <a:fld id="{8DCC9CDB-B744-4321-97D8-34924C4A5F03}"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457201" y="2438400"/>
            <a:ext cx="9144000" cy="4647426"/>
          </a:xfrm>
          <a:prstGeom prst="rect">
            <a:avLst/>
          </a:prstGeom>
          <a:noFill/>
          <a:ln w="9525">
            <a:noFill/>
            <a:miter lim="800000"/>
            <a:headEnd/>
            <a:tailEnd/>
          </a:ln>
        </p:spPr>
        <p:txBody>
          <a:bodyPr wrap="square" lIns="0" tIns="0" rIns="0" bIns="0">
            <a:spAutoFit/>
          </a:bodyPr>
          <a:lstStyle/>
          <a:p>
            <a:pPr eaLnBrk="0" hangingPunct="0">
              <a:lnSpc>
                <a:spcPct val="95000"/>
              </a:lnSpc>
              <a:defRPr/>
            </a:pPr>
            <a:r>
              <a:rPr lang="en-US" sz="1800" b="1" dirty="0">
                <a:solidFill>
                  <a:schemeClr val="tx1">
                    <a:lumMod val="50000"/>
                  </a:schemeClr>
                </a:solidFill>
                <a:latin typeface="Arial" pitchFamily="34" charset="0"/>
                <a:cs typeface="Arial" pitchFamily="34" charset="0"/>
              </a:rPr>
              <a:t>GAO on the Web</a:t>
            </a:r>
            <a:r>
              <a:rPr lang="en-US" sz="1600" b="1" dirty="0">
                <a:solidFill>
                  <a:schemeClr val="tx1">
                    <a:lumMod val="50000"/>
                  </a:schemeClr>
                </a:solidFill>
                <a:latin typeface="Arial" pitchFamily="34" charset="0"/>
                <a:cs typeface="Arial" pitchFamily="34" charset="0"/>
              </a:rPr>
              <a:t>	</a:t>
            </a:r>
            <a:endParaRPr lang="en-US" sz="1600" dirty="0">
              <a:solidFill>
                <a:schemeClr val="tx1">
                  <a:lumMod val="50000"/>
                </a:schemeClr>
              </a:solidFill>
              <a:latin typeface="Arial" pitchFamily="34" charset="0"/>
              <a:cs typeface="Arial" pitchFamily="34" charset="0"/>
            </a:endParaRPr>
          </a:p>
          <a:p>
            <a:pPr eaLnBrk="0" hangingPunct="0">
              <a:lnSpc>
                <a:spcPct val="95000"/>
              </a:lnSpc>
              <a:defRPr/>
            </a:pPr>
            <a:r>
              <a:rPr lang="en-US" sz="1600" dirty="0">
                <a:solidFill>
                  <a:schemeClr val="tx1">
                    <a:lumMod val="50000"/>
                  </a:schemeClr>
                </a:solidFill>
                <a:latin typeface="Arial" pitchFamily="34" charset="0"/>
                <a:cs typeface="Arial" pitchFamily="34" charset="0"/>
              </a:rPr>
              <a:t>Web site: </a:t>
            </a:r>
            <a:r>
              <a:rPr lang="en-US" sz="1600" dirty="0">
                <a:solidFill>
                  <a:schemeClr val="tx1">
                    <a:lumMod val="50000"/>
                  </a:schemeClr>
                </a:solidFill>
                <a:latin typeface="Arial" pitchFamily="34" charset="0"/>
                <a:cs typeface="Arial" pitchFamily="34" charset="0"/>
                <a:hlinkClick r:id="rId2"/>
              </a:rPr>
              <a:t>http://www.gao.gov/</a:t>
            </a:r>
            <a:r>
              <a:rPr lang="en-US" sz="1600" dirty="0">
                <a:solidFill>
                  <a:schemeClr val="tx1">
                    <a:lumMod val="50000"/>
                  </a:schemeClr>
                </a:solidFill>
                <a:latin typeface="Arial" pitchFamily="34" charset="0"/>
                <a:cs typeface="Arial" pitchFamily="34" charset="0"/>
              </a:rPr>
              <a:t> </a:t>
            </a:r>
          </a:p>
          <a:p>
            <a:pPr eaLnBrk="0" hangingPunct="0">
              <a:lnSpc>
                <a:spcPct val="95000"/>
              </a:lnSpc>
              <a:defRPr/>
            </a:pPr>
            <a:endParaRPr lang="en-US" sz="1600" dirty="0">
              <a:solidFill>
                <a:schemeClr val="tx1">
                  <a:lumMod val="50000"/>
                </a:schemeClr>
              </a:solidFill>
              <a:latin typeface="Arial" pitchFamily="34" charset="0"/>
              <a:cs typeface="Arial" pitchFamily="34" charset="0"/>
            </a:endParaRPr>
          </a:p>
          <a:p>
            <a:pPr eaLnBrk="0" hangingPunct="0">
              <a:lnSpc>
                <a:spcPct val="95000"/>
              </a:lnSpc>
              <a:defRPr/>
            </a:pPr>
            <a:r>
              <a:rPr lang="en-US" sz="1800" b="1" dirty="0">
                <a:solidFill>
                  <a:schemeClr val="tx1">
                    <a:lumMod val="50000"/>
                  </a:schemeClr>
                </a:solidFill>
                <a:latin typeface="Arial" pitchFamily="34" charset="0"/>
                <a:cs typeface="Arial" pitchFamily="34" charset="0"/>
              </a:rPr>
              <a:t>Congressional Relations</a:t>
            </a:r>
            <a:endParaRPr lang="en-US" sz="1800" dirty="0">
              <a:solidFill>
                <a:schemeClr val="tx1">
                  <a:lumMod val="50000"/>
                </a:schemeClr>
              </a:solidFill>
              <a:latin typeface="Arial" pitchFamily="34" charset="0"/>
              <a:cs typeface="Arial" pitchFamily="34" charset="0"/>
            </a:endParaRPr>
          </a:p>
          <a:p>
            <a:pPr>
              <a:spcBef>
                <a:spcPct val="20000"/>
              </a:spcBef>
              <a:defRPr/>
            </a:pPr>
            <a:r>
              <a:rPr lang="en-US" sz="1600" dirty="0">
                <a:solidFill>
                  <a:schemeClr val="tx1">
                    <a:lumMod val="50000"/>
                  </a:schemeClr>
                </a:solidFill>
                <a:latin typeface="Arial" pitchFamily="34" charset="0"/>
                <a:cs typeface="Arial" pitchFamily="34" charset="0"/>
              </a:rPr>
              <a:t>Katherine </a:t>
            </a:r>
            <a:r>
              <a:rPr lang="en-US" sz="1600" dirty="0" err="1">
                <a:solidFill>
                  <a:schemeClr val="tx1">
                    <a:lumMod val="50000"/>
                  </a:schemeClr>
                </a:solidFill>
                <a:latin typeface="Arial" pitchFamily="34" charset="0"/>
                <a:cs typeface="Arial" pitchFamily="34" charset="0"/>
              </a:rPr>
              <a:t>Siggerud</a:t>
            </a:r>
            <a:r>
              <a:rPr lang="en-US" sz="1600" dirty="0">
                <a:solidFill>
                  <a:schemeClr val="tx1">
                    <a:lumMod val="50000"/>
                  </a:schemeClr>
                </a:solidFill>
                <a:latin typeface="Arial" pitchFamily="34" charset="0"/>
                <a:cs typeface="Arial" pitchFamily="34" charset="0"/>
              </a:rPr>
              <a:t>, Managing Director, </a:t>
            </a:r>
            <a:r>
              <a:rPr lang="en-US" sz="1600" u="sng" dirty="0">
                <a:solidFill>
                  <a:schemeClr val="tx1">
                    <a:lumMod val="50000"/>
                  </a:schemeClr>
                </a:solidFill>
                <a:latin typeface="Arial" pitchFamily="34" charset="0"/>
                <a:cs typeface="Arial" pitchFamily="34" charset="0"/>
                <a:hlinkClick r:id="rId3"/>
              </a:rPr>
              <a:t>siggerudk@gao.gov</a:t>
            </a:r>
            <a:r>
              <a:rPr lang="en-US" sz="1600" dirty="0">
                <a:solidFill>
                  <a:schemeClr val="tx1">
                    <a:lumMod val="50000"/>
                  </a:schemeClr>
                </a:solidFill>
                <a:latin typeface="Arial" pitchFamily="34" charset="0"/>
                <a:cs typeface="Arial" pitchFamily="34" charset="0"/>
              </a:rPr>
              <a:t/>
            </a:r>
            <a:br>
              <a:rPr lang="en-US" sz="1600" dirty="0">
                <a:solidFill>
                  <a:schemeClr val="tx1">
                    <a:lumMod val="50000"/>
                  </a:schemeClr>
                </a:solidFill>
                <a:latin typeface="Arial" pitchFamily="34" charset="0"/>
                <a:cs typeface="Arial" pitchFamily="34" charset="0"/>
              </a:rPr>
            </a:br>
            <a:r>
              <a:rPr lang="en-US" sz="1600" dirty="0">
                <a:solidFill>
                  <a:schemeClr val="tx1">
                    <a:lumMod val="50000"/>
                  </a:schemeClr>
                </a:solidFill>
                <a:latin typeface="Arial" pitchFamily="34" charset="0"/>
                <a:cs typeface="Arial" pitchFamily="34" charset="0"/>
              </a:rPr>
              <a:t>(202) 512-4400, U.S. Government Accountability Office </a:t>
            </a:r>
            <a:br>
              <a:rPr lang="en-US" sz="1600" dirty="0">
                <a:solidFill>
                  <a:schemeClr val="tx1">
                    <a:lumMod val="50000"/>
                  </a:schemeClr>
                </a:solidFill>
                <a:latin typeface="Arial" pitchFamily="34" charset="0"/>
                <a:cs typeface="Arial" pitchFamily="34" charset="0"/>
              </a:rPr>
            </a:br>
            <a:r>
              <a:rPr lang="en-US" sz="1600" dirty="0">
                <a:solidFill>
                  <a:schemeClr val="tx1">
                    <a:lumMod val="50000"/>
                  </a:schemeClr>
                </a:solidFill>
                <a:latin typeface="Arial" pitchFamily="34" charset="0"/>
                <a:cs typeface="Arial" pitchFamily="34" charset="0"/>
              </a:rPr>
              <a:t>441 G Street, NW, Room 7125, Washington, DC 20548</a:t>
            </a:r>
          </a:p>
          <a:p>
            <a:pPr eaLnBrk="0" hangingPunct="0">
              <a:lnSpc>
                <a:spcPct val="95000"/>
              </a:lnSpc>
              <a:defRPr/>
            </a:pPr>
            <a:endParaRPr lang="en-US" sz="1600" b="1" dirty="0">
              <a:solidFill>
                <a:schemeClr val="tx1">
                  <a:lumMod val="50000"/>
                </a:schemeClr>
              </a:solidFill>
              <a:latin typeface="Arial" pitchFamily="34" charset="0"/>
              <a:cs typeface="Arial" pitchFamily="34" charset="0"/>
            </a:endParaRPr>
          </a:p>
          <a:p>
            <a:pPr eaLnBrk="0" hangingPunct="0">
              <a:lnSpc>
                <a:spcPct val="95000"/>
              </a:lnSpc>
              <a:defRPr/>
            </a:pPr>
            <a:r>
              <a:rPr lang="en-US" sz="1800" b="1" dirty="0">
                <a:solidFill>
                  <a:schemeClr val="tx1">
                    <a:lumMod val="50000"/>
                  </a:schemeClr>
                </a:solidFill>
                <a:latin typeface="Arial" pitchFamily="34" charset="0"/>
                <a:cs typeface="Arial" pitchFamily="34" charset="0"/>
              </a:rPr>
              <a:t>Public Affairs</a:t>
            </a:r>
            <a:endParaRPr lang="en-US" sz="1800" dirty="0">
              <a:solidFill>
                <a:schemeClr val="tx1">
                  <a:lumMod val="50000"/>
                </a:schemeClr>
              </a:solidFill>
              <a:latin typeface="Arial" pitchFamily="34" charset="0"/>
              <a:cs typeface="Arial" pitchFamily="34" charset="0"/>
            </a:endParaRPr>
          </a:p>
          <a:p>
            <a:pPr eaLnBrk="0" hangingPunct="0">
              <a:lnSpc>
                <a:spcPct val="95000"/>
              </a:lnSpc>
              <a:defRPr/>
            </a:pPr>
            <a:r>
              <a:rPr lang="en-US" sz="1600" dirty="0">
                <a:solidFill>
                  <a:schemeClr val="tx1">
                    <a:lumMod val="50000"/>
                  </a:schemeClr>
                </a:solidFill>
                <a:latin typeface="Arial" pitchFamily="34" charset="0"/>
                <a:cs typeface="Arial" pitchFamily="34" charset="0"/>
              </a:rPr>
              <a:t>Chuck Young, Managing Director, </a:t>
            </a:r>
            <a:r>
              <a:rPr lang="en-US" sz="1600" u="sng" dirty="0">
                <a:solidFill>
                  <a:schemeClr val="tx1">
                    <a:lumMod val="50000"/>
                  </a:schemeClr>
                </a:solidFill>
                <a:latin typeface="Arial" pitchFamily="34" charset="0"/>
                <a:cs typeface="Arial" pitchFamily="34" charset="0"/>
                <a:hlinkClick r:id="rId4"/>
              </a:rPr>
              <a:t>youngc1@gao.gov</a:t>
            </a:r>
            <a:r>
              <a:rPr lang="en-US" sz="1600" dirty="0">
                <a:solidFill>
                  <a:schemeClr val="tx1">
                    <a:lumMod val="50000"/>
                  </a:schemeClr>
                </a:solidFill>
                <a:latin typeface="Arial" pitchFamily="34" charset="0"/>
                <a:cs typeface="Arial" pitchFamily="34" charset="0"/>
              </a:rPr>
              <a:t/>
            </a:r>
            <a:br>
              <a:rPr lang="en-US" sz="1600" dirty="0">
                <a:solidFill>
                  <a:schemeClr val="tx1">
                    <a:lumMod val="50000"/>
                  </a:schemeClr>
                </a:solidFill>
                <a:latin typeface="Arial" pitchFamily="34" charset="0"/>
                <a:cs typeface="Arial" pitchFamily="34" charset="0"/>
              </a:rPr>
            </a:br>
            <a:r>
              <a:rPr lang="en-US" sz="1600" dirty="0">
                <a:solidFill>
                  <a:schemeClr val="tx1">
                    <a:lumMod val="50000"/>
                  </a:schemeClr>
                </a:solidFill>
                <a:latin typeface="Arial" pitchFamily="34" charset="0"/>
                <a:cs typeface="Arial" pitchFamily="34" charset="0"/>
              </a:rPr>
              <a:t>(202) 512-4800, U.S. Government Accountability Office</a:t>
            </a:r>
            <a:br>
              <a:rPr lang="en-US" sz="1600" dirty="0">
                <a:solidFill>
                  <a:schemeClr val="tx1">
                    <a:lumMod val="50000"/>
                  </a:schemeClr>
                </a:solidFill>
                <a:latin typeface="Arial" pitchFamily="34" charset="0"/>
                <a:cs typeface="Arial" pitchFamily="34" charset="0"/>
              </a:rPr>
            </a:br>
            <a:r>
              <a:rPr lang="en-US" sz="1600" dirty="0">
                <a:solidFill>
                  <a:schemeClr val="tx1">
                    <a:lumMod val="50000"/>
                  </a:schemeClr>
                </a:solidFill>
                <a:latin typeface="Arial" pitchFamily="34" charset="0"/>
                <a:cs typeface="Arial" pitchFamily="34" charset="0"/>
              </a:rPr>
              <a:t>441 G Street, NW, Room 7149, Washington, DC 20548</a:t>
            </a:r>
            <a:br>
              <a:rPr lang="en-US" sz="1600" dirty="0">
                <a:solidFill>
                  <a:schemeClr val="tx1">
                    <a:lumMod val="50000"/>
                  </a:schemeClr>
                </a:solidFill>
                <a:latin typeface="Arial" pitchFamily="34" charset="0"/>
                <a:cs typeface="Arial" pitchFamily="34" charset="0"/>
              </a:rPr>
            </a:br>
            <a:endParaRPr lang="en-US" sz="1600" dirty="0">
              <a:solidFill>
                <a:schemeClr val="tx1">
                  <a:lumMod val="50000"/>
                </a:schemeClr>
              </a:solidFill>
              <a:latin typeface="Arial" pitchFamily="34" charset="0"/>
              <a:cs typeface="Arial" pitchFamily="34" charset="0"/>
            </a:endParaRPr>
          </a:p>
          <a:p>
            <a:pPr eaLnBrk="0" hangingPunct="0">
              <a:lnSpc>
                <a:spcPct val="95000"/>
              </a:lnSpc>
              <a:defRPr/>
            </a:pPr>
            <a:r>
              <a:rPr lang="en-US" sz="1800" b="1" dirty="0">
                <a:solidFill>
                  <a:schemeClr val="tx1">
                    <a:lumMod val="50000"/>
                  </a:schemeClr>
                </a:solidFill>
                <a:latin typeface="Arial" pitchFamily="34" charset="0"/>
                <a:cs typeface="Arial" pitchFamily="34" charset="0"/>
              </a:rPr>
              <a:t>Copyright</a:t>
            </a:r>
            <a:endParaRPr lang="en-US" sz="1800" dirty="0">
              <a:solidFill>
                <a:schemeClr val="tx1">
                  <a:lumMod val="50000"/>
                </a:schemeClr>
              </a:solidFill>
              <a:latin typeface="Arial" pitchFamily="34" charset="0"/>
              <a:cs typeface="Arial" pitchFamily="34" charset="0"/>
            </a:endParaRPr>
          </a:p>
          <a:p>
            <a:pPr eaLnBrk="0" hangingPunct="0">
              <a:lnSpc>
                <a:spcPct val="95000"/>
              </a:lnSpc>
              <a:defRPr/>
            </a:pPr>
            <a:r>
              <a:rPr lang="en-US" sz="1600" dirty="0">
                <a:solidFill>
                  <a:schemeClr val="tx1">
                    <a:lumMod val="50000"/>
                  </a:schemeClr>
                </a:solidFill>
                <a:latin typeface="Arial" pitchFamily="34" charset="0"/>
                <a:cs typeface="Arial" pitchFamily="34" charset="0"/>
              </a:rPr>
              <a:t>This is a work of the U.S. government and is not subject to copyright protection in the United States. The published product may be reproduced and distributed in its entirety without further permission from GAO. However, because this work may contain copyrighted images or other material, permission from the copyright holder may be necessary if you wish to reproduce this material separately. </a:t>
            </a:r>
          </a:p>
        </p:txBody>
      </p:sp>
      <p:sp>
        <p:nvSpPr>
          <p:cNvPr id="3" name="Slide Number Placeholder 2"/>
          <p:cNvSpPr>
            <a:spLocks noGrp="1"/>
          </p:cNvSpPr>
          <p:nvPr>
            <p:ph type="sldNum" sz="quarter" idx="12"/>
          </p:nvPr>
        </p:nvSpPr>
        <p:spPr/>
        <p:txBody>
          <a:bodyPr/>
          <a:lstStyle/>
          <a:p>
            <a:fld id="{01E16EBA-0216-4FA1-BFEC-225E79399361}" type="slidenum">
              <a:rPr lang="en-US" smtClean="0"/>
              <a:pPr/>
              <a:t>8</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O_Combined_Templates">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O Color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GAO B&amp;W Preliminary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GAO B&amp;W Final with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AO Color Preliminary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GAO Color Final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GAO B&amp;W Preliminary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GAO B&amp;W Final w/o Flag">
  <a:themeElements>
    <a:clrScheme name="GAO Color Palette">
      <a:dk1>
        <a:srgbClr val="044F91"/>
      </a:dk1>
      <a:lt1>
        <a:sysClr val="window" lastClr="FFFFFF"/>
      </a:lt1>
      <a:dk2>
        <a:srgbClr val="044F91"/>
      </a:dk2>
      <a:lt2>
        <a:srgbClr val="FFFFFF"/>
      </a:lt2>
      <a:accent1>
        <a:srgbClr val="99CCFF"/>
      </a:accent1>
      <a:accent2>
        <a:srgbClr val="409993"/>
      </a:accent2>
      <a:accent3>
        <a:srgbClr val="330033"/>
      </a:accent3>
      <a:accent4>
        <a:srgbClr val="A71930"/>
      </a:accent4>
      <a:accent5>
        <a:srgbClr val="BB9115"/>
      </a:accent5>
      <a:accent6>
        <a:srgbClr val="129548"/>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GAO_Combined_Templates</Template>
  <TotalTime>803</TotalTime>
  <Words>424</Words>
  <Application>Microsoft Office PowerPoint</Application>
  <PresentationFormat>Custom</PresentationFormat>
  <Paragraphs>66</Paragraphs>
  <Slides>8</Slides>
  <Notes>1</Notes>
  <HiddenSlides>0</HiddenSlides>
  <MMClips>0</MMClips>
  <ScaleCrop>false</ScaleCrop>
  <HeadingPairs>
    <vt:vector size="4" baseType="variant">
      <vt:variant>
        <vt:lpstr>Theme</vt:lpstr>
      </vt:variant>
      <vt:variant>
        <vt:i4>8</vt:i4>
      </vt:variant>
      <vt:variant>
        <vt:lpstr>Slide Titles</vt:lpstr>
      </vt:variant>
      <vt:variant>
        <vt:i4>8</vt:i4>
      </vt:variant>
    </vt:vector>
  </HeadingPairs>
  <TitlesOfParts>
    <vt:vector size="16" baseType="lpstr">
      <vt:lpstr>GAO_Combined_Templates</vt:lpstr>
      <vt:lpstr>GAO Color Final with Flag</vt:lpstr>
      <vt:lpstr>GAO B&amp;W Preliminary with Flag</vt:lpstr>
      <vt:lpstr>GAO B&amp;W Final with Flag</vt:lpstr>
      <vt:lpstr>GAO Color Preliminary w/o Flag</vt:lpstr>
      <vt:lpstr>GAO Color Final w/o Flag</vt:lpstr>
      <vt:lpstr>GAO B&amp;W Preliminary w/o Flag</vt:lpstr>
      <vt:lpstr>GAO B&amp;W Final w/o Flag</vt:lpstr>
      <vt:lpstr>Piloting coordinated performance audits to address crosscutting issues  </vt:lpstr>
      <vt:lpstr>Update from our last meeting in Krakow </vt:lpstr>
      <vt:lpstr>As was discussed in prior KNI WG meetings, the US is part of the “global public management revolution” with certain overarching characteristics  </vt:lpstr>
      <vt:lpstr>This Governance Environment is Consistent with Europe’s Plan for 2025</vt:lpstr>
      <vt:lpstr>GAO’s Intergovernmental Initiative  </vt:lpstr>
      <vt:lpstr>Strategic Reviews under GPRAMA</vt:lpstr>
      <vt:lpstr>Slide 7</vt:lpstr>
      <vt:lpstr>Slide 8</vt:lpstr>
    </vt:vector>
  </TitlesOfParts>
  <Company>GAO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Wicked Issues, and the Evolving Role of Performance Auditing  </dc:title>
  <dc:creator> GAO</dc:creator>
  <cp:lastModifiedBy>chris mihm</cp:lastModifiedBy>
  <cp:revision>70</cp:revision>
  <dcterms:created xsi:type="dcterms:W3CDTF">2013-02-26T11:16:16Z</dcterms:created>
  <dcterms:modified xsi:type="dcterms:W3CDTF">2014-02-10T21:50:11Z</dcterms:modified>
</cp:coreProperties>
</file>